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324" r:id="rId3"/>
    <p:sldId id="351" r:id="rId4"/>
    <p:sldId id="352" r:id="rId5"/>
    <p:sldId id="322" r:id="rId6"/>
    <p:sldId id="325" r:id="rId7"/>
    <p:sldId id="329" r:id="rId8"/>
    <p:sldId id="270" r:id="rId9"/>
    <p:sldId id="275" r:id="rId10"/>
    <p:sldId id="323" r:id="rId11"/>
    <p:sldId id="272" r:id="rId12"/>
    <p:sldId id="355" r:id="rId13"/>
    <p:sldId id="335" r:id="rId14"/>
    <p:sldId id="354" r:id="rId15"/>
    <p:sldId id="339" r:id="rId16"/>
    <p:sldId id="340" r:id="rId17"/>
    <p:sldId id="341" r:id="rId18"/>
    <p:sldId id="342" r:id="rId19"/>
    <p:sldId id="343" r:id="rId20"/>
    <p:sldId id="344" r:id="rId21"/>
    <p:sldId id="346" r:id="rId22"/>
    <p:sldId id="347" r:id="rId23"/>
    <p:sldId id="338" r:id="rId24"/>
    <p:sldId id="35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6"/>
    <p:restoredTop sz="93750"/>
  </p:normalViewPr>
  <p:slideViewPr>
    <p:cSldViewPr snapToGrid="0" snapToObjects="1" showGuides="1">
      <p:cViewPr>
        <p:scale>
          <a:sx n="70" d="100"/>
          <a:sy n="70" d="100"/>
        </p:scale>
        <p:origin x="2480" y="424"/>
      </p:cViewPr>
      <p:guideLst>
        <p:guide orient="horz" pos="2137"/>
        <p:guide pos="3840"/>
      </p:guideLst>
    </p:cSldViewPr>
  </p:slideViewPr>
  <p:notesTextViewPr>
    <p:cViewPr>
      <p:scale>
        <a:sx n="1" d="1"/>
        <a:sy n="1" d="1"/>
      </p:scale>
      <p:origin x="0" y="0"/>
    </p:cViewPr>
  </p:notesTextViewPr>
  <p:sorterViewPr>
    <p:cViewPr>
      <p:scale>
        <a:sx n="95" d="100"/>
        <a:sy n="9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29T12:43:05.37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29T12:43:10.42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2T21:17:45.22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 16383,'0'0'0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2T21:17:47.91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2T21:17:51.98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2T21:17:53.9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 16383,'32'11'0,"-7"-3"0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2T21:17:59.50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10 16383,'37'-5'0,"-5"0"0,-23 5 0,1 0 0,12 0 0,-9 0 0,10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FFCD4-AB76-E24E-8BB5-071501B539AF}" type="datetimeFigureOut">
              <a:rPr lang="es-ES" smtClean="0"/>
              <a:t>7/11/23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84343-2CA6-C249-A121-51DB37C68155}" type="slidenum">
              <a:rPr lang="es-ES" smtClean="0"/>
              <a:t>‹Nº›</a:t>
            </a:fld>
            <a:endParaRPr lang="es-ES"/>
          </a:p>
        </p:txBody>
      </p:sp>
    </p:spTree>
    <p:extLst>
      <p:ext uri="{BB962C8B-B14F-4D97-AF65-F5344CB8AC3E}">
        <p14:creationId xmlns:p14="http://schemas.microsoft.com/office/powerpoint/2010/main" val="61713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5D84343-2CA6-C249-A121-51DB37C68155}" type="slidenum">
              <a:rPr lang="es-ES" smtClean="0"/>
              <a:t>1</a:t>
            </a:fld>
            <a:endParaRPr lang="es-ES"/>
          </a:p>
        </p:txBody>
      </p:sp>
    </p:spTree>
    <p:extLst>
      <p:ext uri="{BB962C8B-B14F-4D97-AF65-F5344CB8AC3E}">
        <p14:creationId xmlns:p14="http://schemas.microsoft.com/office/powerpoint/2010/main" val="298647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5D84343-2CA6-C249-A121-51DB37C68155}" type="slidenum">
              <a:rPr lang="es-ES" smtClean="0"/>
              <a:t>8</a:t>
            </a:fld>
            <a:endParaRPr lang="es-ES"/>
          </a:p>
        </p:txBody>
      </p:sp>
    </p:spTree>
    <p:extLst>
      <p:ext uri="{BB962C8B-B14F-4D97-AF65-F5344CB8AC3E}">
        <p14:creationId xmlns:p14="http://schemas.microsoft.com/office/powerpoint/2010/main" val="183022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ro-RO" sz="1200" kern="1200" dirty="0">
                <a:solidFill>
                  <a:schemeClr val="tx1"/>
                </a:solidFill>
                <a:effectLst/>
                <a:latin typeface="+mn-lt"/>
                <a:ea typeface="+mn-ea"/>
                <a:cs typeface="+mn-cs"/>
              </a:rPr>
              <a:t>5. </a:t>
            </a:r>
            <a:r>
              <a:rPr lang="ro-RO" sz="1200" kern="1200" dirty="0" err="1">
                <a:solidFill>
                  <a:schemeClr val="tx1"/>
                </a:solidFill>
                <a:effectLst/>
                <a:latin typeface="+mn-lt"/>
                <a:ea typeface="+mn-ea"/>
                <a:cs typeface="+mn-cs"/>
              </a:rPr>
              <a:t>Duración</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programas</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iniciación</a:t>
            </a:r>
            <a:r>
              <a:rPr lang="ro-RO" sz="1200" kern="1200" dirty="0">
                <a:solidFill>
                  <a:schemeClr val="tx1"/>
                </a:solidFill>
                <a:effectLst/>
                <a:latin typeface="+mn-lt"/>
                <a:ea typeface="+mn-ea"/>
                <a:cs typeface="+mn-cs"/>
              </a:rPr>
              <a:t> În 26 de sisteme, o fază de admisie structurată este obligatorie prin reglementările autorității de cel mai înalt nivel</a:t>
            </a:r>
            <a:r>
              <a:rPr lang="es-ES" dirty="0">
                <a:effectLst/>
              </a:rPr>
              <a:t> </a:t>
            </a:r>
            <a:endParaRPr lang="es-ES" dirty="0"/>
          </a:p>
        </p:txBody>
      </p:sp>
      <p:sp>
        <p:nvSpPr>
          <p:cNvPr id="4" name="Marcador de número de diapositiva 3"/>
          <p:cNvSpPr>
            <a:spLocks noGrp="1"/>
          </p:cNvSpPr>
          <p:nvPr>
            <p:ph type="sldNum" sz="quarter" idx="5"/>
          </p:nvPr>
        </p:nvSpPr>
        <p:spPr/>
        <p:txBody>
          <a:bodyPr/>
          <a:lstStyle/>
          <a:p>
            <a:fld id="{85D84343-2CA6-C249-A121-51DB37C68155}" type="slidenum">
              <a:rPr lang="es-ES" smtClean="0"/>
              <a:t>9</a:t>
            </a:fld>
            <a:endParaRPr lang="es-ES"/>
          </a:p>
        </p:txBody>
      </p:sp>
    </p:spTree>
    <p:extLst>
      <p:ext uri="{BB962C8B-B14F-4D97-AF65-F5344CB8AC3E}">
        <p14:creationId xmlns:p14="http://schemas.microsoft.com/office/powerpoint/2010/main" val="3189654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5D84343-2CA6-C249-A121-51DB37C68155}" type="slidenum">
              <a:rPr lang="es-ES" smtClean="0"/>
              <a:t>15</a:t>
            </a:fld>
            <a:endParaRPr lang="es-ES"/>
          </a:p>
        </p:txBody>
      </p:sp>
    </p:spTree>
    <p:extLst>
      <p:ext uri="{BB962C8B-B14F-4D97-AF65-F5344CB8AC3E}">
        <p14:creationId xmlns:p14="http://schemas.microsoft.com/office/powerpoint/2010/main" val="411048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5F28CE-03F9-D242-8716-A52F4D8C9615}"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62483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2850626-8064-8041-92A4-D1762791CFC9}"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41306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A01EAC6-62D0-DC43-B277-B403BE3F7593}"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4108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353E0C6-3055-6B4A-BC14-CEC10762BB2C}"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3824971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F500A95-34F0-2247-A964-472CA2634B3C}"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698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580EF-DD0D-AD42-8A87-800176EB63B7}"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110897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3BC99C5-347B-B14E-85E2-A28B5303FBAB}"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94245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82A4B6-CF2B-8A46-B125-40DA189F8FEF}"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43184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06A031-B964-1941-A8C0-987358EC0E86}"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317098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81CDF58-928B-C64A-9012-E9A2836D7B3F}" type="datetime1">
              <a:rPr lang="es-ES" smtClean="0"/>
              <a:t>7/11/23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67504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610151-D182-D245-ABCD-0C9397586FA0}" type="datetime1">
              <a:rPr lang="es-ES" smtClean="0"/>
              <a:t>7/11/23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187223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70A09FA-84C1-6E4B-9237-97F750836236}" type="datetime1">
              <a:rPr lang="es-ES" smtClean="0"/>
              <a:t>7/11/23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70954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DA4B962-73C7-6E43-AAC8-7ECB99431059}" type="datetime1">
              <a:rPr lang="es-ES" smtClean="0"/>
              <a:t>7/11/23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311522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898D9-6B3C-B640-ADBD-BE73F61E1AA8}" type="datetime1">
              <a:rPr lang="es-ES" smtClean="0"/>
              <a:t>7/11/23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402737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547C10F-9928-EA43-A58B-79D5EB546E94}" type="datetime1">
              <a:rPr lang="es-ES" smtClean="0"/>
              <a:t>7/11/23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3800198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A1B1F2-491B-B04F-944B-D1E22AD39E71}" type="datetime1">
              <a:rPr lang="es-ES" smtClean="0"/>
              <a:t>7/11/23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4D1873A-6485-DF42-858B-AE96D2712C0D}" type="slidenum">
              <a:rPr lang="es-ES" smtClean="0"/>
              <a:t>‹Nº›</a:t>
            </a:fld>
            <a:endParaRPr lang="es-ES"/>
          </a:p>
        </p:txBody>
      </p:sp>
    </p:spTree>
    <p:extLst>
      <p:ext uri="{BB962C8B-B14F-4D97-AF65-F5344CB8AC3E}">
        <p14:creationId xmlns:p14="http://schemas.microsoft.com/office/powerpoint/2010/main" val="221886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FC52F0-F07A-6349-AB1D-B4562B5D2B43}" type="datetime1">
              <a:rPr lang="es-ES" smtClean="0"/>
              <a:t>7/11/23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D1873A-6485-DF42-858B-AE96D2712C0D}" type="slidenum">
              <a:rPr lang="es-ES" smtClean="0"/>
              <a:t>‹Nº›</a:t>
            </a:fld>
            <a:endParaRPr lang="es-ES"/>
          </a:p>
        </p:txBody>
      </p:sp>
    </p:spTree>
    <p:extLst>
      <p:ext uri="{BB962C8B-B14F-4D97-AF65-F5344CB8AC3E}">
        <p14:creationId xmlns:p14="http://schemas.microsoft.com/office/powerpoint/2010/main" val="235636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eoepleon2.centros.educa.jcyl.es/sitio/index.cg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10.png"/><Relationship Id="rId3" Type="http://schemas.openxmlformats.org/officeDocument/2006/relationships/image" Target="../media/image70.png"/><Relationship Id="rId7" Type="http://schemas.openxmlformats.org/officeDocument/2006/relationships/customXml" Target="../ink/ink5.xml"/><Relationship Id="rId12"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4.xml"/><Relationship Id="rId11" Type="http://schemas.openxmlformats.org/officeDocument/2006/relationships/customXml" Target="../ink/ink7.xml"/><Relationship Id="rId5" Type="http://schemas.openxmlformats.org/officeDocument/2006/relationships/customXml" Target="../ink/ink3.xml"/><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customXml" Target="../ink/ink2.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2FC711D-40F1-EC44-975D-0C35F1A09283}"/>
              </a:ext>
            </a:extLst>
          </p:cNvPr>
          <p:cNvSpPr>
            <a:spLocks noGrp="1"/>
          </p:cNvSpPr>
          <p:nvPr>
            <p:ph type="subTitle" idx="1"/>
          </p:nvPr>
        </p:nvSpPr>
        <p:spPr>
          <a:xfrm>
            <a:off x="2792730" y="4748605"/>
            <a:ext cx="7766936" cy="1096899"/>
          </a:xfrm>
        </p:spPr>
        <p:txBody>
          <a:bodyPr>
            <a:noAutofit/>
          </a:bodyPr>
          <a:lstStyle/>
          <a:p>
            <a:pPr algn="ctr"/>
            <a:r>
              <a:rPr lang="es-ES" sz="2800" b="1" dirty="0">
                <a:solidFill>
                  <a:srgbClr val="002060"/>
                </a:solidFill>
              </a:rPr>
              <a:t>Dra. Rosa Eva Valle and Margarita </a:t>
            </a:r>
            <a:r>
              <a:rPr lang="es-ES" sz="2800" b="1" dirty="0" err="1">
                <a:solidFill>
                  <a:srgbClr val="002060"/>
                </a:solidFill>
              </a:rPr>
              <a:t>Cosmen</a:t>
            </a:r>
            <a:r>
              <a:rPr lang="es-ES" sz="2800" b="1" dirty="0">
                <a:solidFill>
                  <a:srgbClr val="002060"/>
                </a:solidFill>
              </a:rPr>
              <a:t> </a:t>
            </a:r>
          </a:p>
          <a:p>
            <a:pPr algn="ctr"/>
            <a:r>
              <a:rPr lang="es-ES" sz="2800" b="1" dirty="0" err="1">
                <a:solidFill>
                  <a:srgbClr val="002060"/>
                </a:solidFill>
              </a:rPr>
              <a:t>Faculty</a:t>
            </a:r>
            <a:r>
              <a:rPr lang="es-ES" sz="2800" b="1" dirty="0">
                <a:solidFill>
                  <a:srgbClr val="002060"/>
                </a:solidFill>
              </a:rPr>
              <a:t> of </a:t>
            </a:r>
            <a:r>
              <a:rPr lang="es-ES" sz="2800" b="1" dirty="0" err="1">
                <a:solidFill>
                  <a:srgbClr val="002060"/>
                </a:solidFill>
              </a:rPr>
              <a:t>Education</a:t>
            </a:r>
            <a:endParaRPr lang="es-ES" sz="2800" b="1" dirty="0">
              <a:solidFill>
                <a:srgbClr val="002060"/>
              </a:solidFill>
            </a:endParaRPr>
          </a:p>
          <a:p>
            <a:pPr algn="ctr"/>
            <a:r>
              <a:rPr lang="es-ES" sz="2800" b="1" dirty="0" err="1">
                <a:solidFill>
                  <a:srgbClr val="002060"/>
                </a:solidFill>
              </a:rPr>
              <a:t>University</a:t>
            </a:r>
            <a:r>
              <a:rPr lang="es-ES" sz="2800" b="1" dirty="0">
                <a:solidFill>
                  <a:srgbClr val="002060"/>
                </a:solidFill>
              </a:rPr>
              <a:t> of León. </a:t>
            </a:r>
            <a:r>
              <a:rPr lang="es-ES" sz="2800" b="1" dirty="0" err="1">
                <a:solidFill>
                  <a:srgbClr val="002060"/>
                </a:solidFill>
              </a:rPr>
              <a:t>Spain</a:t>
            </a:r>
            <a:r>
              <a:rPr lang="es-ES" sz="2800" b="1" dirty="0">
                <a:solidFill>
                  <a:srgbClr val="002060"/>
                </a:solidFill>
              </a:rPr>
              <a:t>.</a:t>
            </a:r>
          </a:p>
        </p:txBody>
      </p:sp>
      <p:sp>
        <p:nvSpPr>
          <p:cNvPr id="4" name="CuadroTexto 3">
            <a:extLst>
              <a:ext uri="{FF2B5EF4-FFF2-40B4-BE49-F238E27FC236}">
                <a16:creationId xmlns:a16="http://schemas.microsoft.com/office/drawing/2014/main" id="{E566C19C-AE17-A648-89BC-7AB0F6DBF3B3}"/>
              </a:ext>
            </a:extLst>
          </p:cNvPr>
          <p:cNvSpPr txBox="1"/>
          <p:nvPr/>
        </p:nvSpPr>
        <p:spPr>
          <a:xfrm>
            <a:off x="1123609" y="2774544"/>
            <a:ext cx="9007943" cy="1754326"/>
          </a:xfrm>
          <a:prstGeom prst="rect">
            <a:avLst/>
          </a:prstGeom>
          <a:noFill/>
        </p:spPr>
        <p:txBody>
          <a:bodyPr wrap="square" rtlCol="0">
            <a:spAutoFit/>
          </a:bodyPr>
          <a:lstStyle/>
          <a:p>
            <a:r>
              <a:rPr lang="en-US" sz="3600" b="1" dirty="0">
                <a:solidFill>
                  <a:schemeClr val="accent2">
                    <a:lumMod val="75000"/>
                  </a:schemeClr>
                </a:solidFill>
                <a:latin typeface="+mj-lt"/>
              </a:rPr>
              <a:t>Career induction </a:t>
            </a:r>
            <a:r>
              <a:rPr lang="en-US" sz="3600" b="1" dirty="0" err="1">
                <a:solidFill>
                  <a:schemeClr val="accent2">
                    <a:lumMod val="75000"/>
                  </a:schemeClr>
                </a:solidFill>
                <a:latin typeface="+mj-lt"/>
              </a:rPr>
              <a:t>programmes</a:t>
            </a:r>
            <a:r>
              <a:rPr lang="en-US" sz="3600" b="1" dirty="0">
                <a:solidFill>
                  <a:schemeClr val="accent2">
                    <a:lumMod val="75000"/>
                  </a:schemeClr>
                </a:solidFill>
                <a:latin typeface="+mj-lt"/>
              </a:rPr>
              <a:t> in Europe: a comparative analysis and case study of the guidance counsellor in Spain</a:t>
            </a:r>
            <a:r>
              <a:rPr lang="es-ES" sz="3600" b="1" dirty="0">
                <a:solidFill>
                  <a:schemeClr val="accent2">
                    <a:lumMod val="75000"/>
                  </a:schemeClr>
                </a:solidFill>
                <a:latin typeface="+mj-lt"/>
              </a:rPr>
              <a:t> </a:t>
            </a:r>
          </a:p>
        </p:txBody>
      </p:sp>
      <p:pic>
        <p:nvPicPr>
          <p:cNvPr id="1028" name="Picture 4" descr="Guvernul Romaniei">
            <a:extLst>
              <a:ext uri="{FF2B5EF4-FFF2-40B4-BE49-F238E27FC236}">
                <a16:creationId xmlns:a16="http://schemas.microsoft.com/office/drawing/2014/main" id="{255ABB36-D525-4A9A-4D3E-FBC5886EA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63" y="88138"/>
            <a:ext cx="914146" cy="914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unea Europeana">
            <a:extLst>
              <a:ext uri="{FF2B5EF4-FFF2-40B4-BE49-F238E27FC236}">
                <a16:creationId xmlns:a16="http://schemas.microsoft.com/office/drawing/2014/main" id="{2E4E1324-41A3-C8DE-E2C3-BAAEF00DB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430" y="88138"/>
            <a:ext cx="12573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rumente Structurale">
            <a:extLst>
              <a:ext uri="{FF2B5EF4-FFF2-40B4-BE49-F238E27FC236}">
                <a16:creationId xmlns:a16="http://schemas.microsoft.com/office/drawing/2014/main" id="{75068724-726A-12A9-DBFE-44F4843FEA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880" y="88138"/>
            <a:ext cx="1016000" cy="1016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nicio">
            <a:extLst>
              <a:ext uri="{FF2B5EF4-FFF2-40B4-BE49-F238E27FC236}">
                <a16:creationId xmlns:a16="http://schemas.microsoft.com/office/drawing/2014/main" id="{A0359AD9-1844-FA76-80E6-0E4855B65601}"/>
              </a:ext>
            </a:extLst>
          </p:cNvPr>
          <p:cNvSpPr>
            <a:spLocks noChangeAspect="1" noChangeArrowheads="1"/>
          </p:cNvSpPr>
          <p:nvPr/>
        </p:nvSpPr>
        <p:spPr bwMode="auto">
          <a:xfrm>
            <a:off x="5943600" y="3276600"/>
            <a:ext cx="1472006" cy="14720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descr="Texto&#10;&#10;Descripción generada automáticamente con confianza baja">
            <a:extLst>
              <a:ext uri="{FF2B5EF4-FFF2-40B4-BE49-F238E27FC236}">
                <a16:creationId xmlns:a16="http://schemas.microsoft.com/office/drawing/2014/main" id="{3B967B83-C9A4-DD85-3375-EFB23C76D81E}"/>
              </a:ext>
            </a:extLst>
          </p:cNvPr>
          <p:cNvPicPr>
            <a:picLocks noChangeAspect="1"/>
          </p:cNvPicPr>
          <p:nvPr/>
        </p:nvPicPr>
        <p:blipFill>
          <a:blip r:embed="rId6"/>
          <a:stretch>
            <a:fillRect/>
          </a:stretch>
        </p:blipFill>
        <p:spPr>
          <a:xfrm>
            <a:off x="1095922" y="4947804"/>
            <a:ext cx="1555837" cy="914145"/>
          </a:xfrm>
          <a:prstGeom prst="rect">
            <a:avLst/>
          </a:prstGeom>
        </p:spPr>
      </p:pic>
      <p:pic>
        <p:nvPicPr>
          <p:cNvPr id="8" name="Imagen 7" descr="Interfaz de usuario gráfica, Sitio web&#10;&#10;Descripción generada automáticamente">
            <a:extLst>
              <a:ext uri="{FF2B5EF4-FFF2-40B4-BE49-F238E27FC236}">
                <a16:creationId xmlns:a16="http://schemas.microsoft.com/office/drawing/2014/main" id="{D73F7BAB-CD51-742C-D139-4DC6B6D845DA}"/>
              </a:ext>
            </a:extLst>
          </p:cNvPr>
          <p:cNvPicPr>
            <a:picLocks noChangeAspect="1"/>
          </p:cNvPicPr>
          <p:nvPr/>
        </p:nvPicPr>
        <p:blipFill>
          <a:blip r:embed="rId7"/>
          <a:stretch>
            <a:fillRect/>
          </a:stretch>
        </p:blipFill>
        <p:spPr>
          <a:xfrm>
            <a:off x="6893647" y="202271"/>
            <a:ext cx="5088890" cy="1977430"/>
          </a:xfrm>
          <a:prstGeom prst="rect">
            <a:avLst/>
          </a:prstGeom>
        </p:spPr>
      </p:pic>
    </p:spTree>
    <p:extLst>
      <p:ext uri="{BB962C8B-B14F-4D97-AF65-F5344CB8AC3E}">
        <p14:creationId xmlns:p14="http://schemas.microsoft.com/office/powerpoint/2010/main" val="392120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826D1AA-BBF7-8147-BB45-441B21820E38}"/>
              </a:ext>
            </a:extLst>
          </p:cNvPr>
          <p:cNvSpPr>
            <a:spLocks noGrp="1"/>
          </p:cNvSpPr>
          <p:nvPr>
            <p:ph type="sldNum" sz="quarter" idx="12"/>
          </p:nvPr>
        </p:nvSpPr>
        <p:spPr/>
        <p:txBody>
          <a:bodyPr/>
          <a:lstStyle/>
          <a:p>
            <a:fld id="{54D1873A-6485-DF42-858B-AE96D2712C0D}" type="slidenum">
              <a:rPr lang="es-ES" smtClean="0"/>
              <a:t>10</a:t>
            </a:fld>
            <a:endParaRPr lang="es-ES"/>
          </a:p>
        </p:txBody>
      </p:sp>
      <p:sp>
        <p:nvSpPr>
          <p:cNvPr id="3" name="Rectángulo 2">
            <a:extLst>
              <a:ext uri="{FF2B5EF4-FFF2-40B4-BE49-F238E27FC236}">
                <a16:creationId xmlns:a16="http://schemas.microsoft.com/office/drawing/2014/main" id="{562D3180-AB07-AF45-863D-2458DB9EE245}"/>
              </a:ext>
            </a:extLst>
          </p:cNvPr>
          <p:cNvSpPr/>
          <p:nvPr/>
        </p:nvSpPr>
        <p:spPr>
          <a:xfrm>
            <a:off x="488293" y="1323664"/>
            <a:ext cx="11077173" cy="4801314"/>
          </a:xfrm>
          <a:prstGeom prst="rect">
            <a:avLst/>
          </a:prstGeom>
        </p:spPr>
        <p:txBody>
          <a:bodyPr wrap="square">
            <a:spAutoFit/>
          </a:bodyPr>
          <a:lstStyle/>
          <a:p>
            <a:r>
              <a:rPr lang="es-ES" dirty="0" err="1">
                <a:latin typeface="+mj-lt"/>
                <a:ea typeface="Times New Roman" panose="02020603050405020304" pitchFamily="18" charset="0"/>
              </a:rPr>
              <a:t>For</a:t>
            </a:r>
            <a:r>
              <a:rPr lang="es-ES" dirty="0">
                <a:latin typeface="+mj-lt"/>
                <a:ea typeface="Times New Roman" panose="02020603050405020304" pitchFamily="18" charset="0"/>
              </a:rPr>
              <a:t> </a:t>
            </a:r>
            <a:r>
              <a:rPr lang="es-ES" dirty="0" err="1">
                <a:latin typeface="+mj-lt"/>
                <a:ea typeface="Times New Roman" panose="02020603050405020304" pitchFamily="18" charset="0"/>
              </a:rPr>
              <a:t>Serpell</a:t>
            </a:r>
            <a:r>
              <a:rPr lang="es-ES" dirty="0">
                <a:latin typeface="+mj-lt"/>
                <a:ea typeface="Times New Roman" panose="02020603050405020304" pitchFamily="18" charset="0"/>
              </a:rPr>
              <a:t>, 2000; </a:t>
            </a:r>
            <a:r>
              <a:rPr lang="es-ES" dirty="0" err="1">
                <a:latin typeface="+mj-lt"/>
                <a:ea typeface="Times New Roman" panose="02020603050405020304" pitchFamily="18" charset="0"/>
              </a:rPr>
              <a:t>European</a:t>
            </a:r>
            <a:r>
              <a:rPr lang="es-ES" dirty="0">
                <a:latin typeface="+mj-lt"/>
                <a:ea typeface="Times New Roman" panose="02020603050405020304" pitchFamily="18" charset="0"/>
              </a:rPr>
              <a:t> </a:t>
            </a:r>
            <a:r>
              <a:rPr lang="es-ES" dirty="0" err="1">
                <a:latin typeface="+mj-lt"/>
                <a:ea typeface="Times New Roman" panose="02020603050405020304" pitchFamily="18" charset="0"/>
              </a:rPr>
              <a:t>Trade</a:t>
            </a:r>
            <a:r>
              <a:rPr lang="es-ES" dirty="0">
                <a:latin typeface="+mj-lt"/>
                <a:ea typeface="Times New Roman" panose="02020603050405020304" pitchFamily="18" charset="0"/>
              </a:rPr>
              <a:t> </a:t>
            </a:r>
            <a:r>
              <a:rPr lang="es-ES" dirty="0" err="1">
                <a:latin typeface="+mj-lt"/>
                <a:ea typeface="Times New Roman" panose="02020603050405020304" pitchFamily="18" charset="0"/>
              </a:rPr>
              <a:t>Union</a:t>
            </a:r>
            <a:r>
              <a:rPr lang="es-ES" dirty="0">
                <a:latin typeface="+mj-lt"/>
                <a:ea typeface="Times New Roman" panose="02020603050405020304" pitchFamily="18" charset="0"/>
              </a:rPr>
              <a:t> </a:t>
            </a:r>
            <a:r>
              <a:rPr lang="es-ES" dirty="0" err="1">
                <a:latin typeface="+mj-lt"/>
                <a:ea typeface="Times New Roman" panose="02020603050405020304" pitchFamily="18" charset="0"/>
              </a:rPr>
              <a:t>Committee</a:t>
            </a:r>
            <a:r>
              <a:rPr lang="es-ES" dirty="0">
                <a:latin typeface="+mj-lt"/>
                <a:ea typeface="Times New Roman" panose="02020603050405020304" pitchFamily="18" charset="0"/>
              </a:rPr>
              <a:t> </a:t>
            </a:r>
            <a:r>
              <a:rPr lang="es-ES" dirty="0" err="1">
                <a:latin typeface="+mj-lt"/>
                <a:ea typeface="Times New Roman" panose="02020603050405020304" pitchFamily="18" charset="0"/>
              </a:rPr>
              <a:t>for</a:t>
            </a:r>
            <a:r>
              <a:rPr lang="es-ES" dirty="0">
                <a:latin typeface="+mj-lt"/>
                <a:ea typeface="Times New Roman" panose="02020603050405020304" pitchFamily="18" charset="0"/>
              </a:rPr>
              <a:t> </a:t>
            </a:r>
            <a:r>
              <a:rPr lang="es-ES" dirty="0" err="1">
                <a:latin typeface="+mj-lt"/>
                <a:ea typeface="Times New Roman" panose="02020603050405020304" pitchFamily="18" charset="0"/>
              </a:rPr>
              <a:t>Education</a:t>
            </a:r>
            <a:r>
              <a:rPr lang="es-ES" dirty="0">
                <a:latin typeface="+mj-lt"/>
                <a:ea typeface="Times New Roman" panose="02020603050405020304" pitchFamily="18" charset="0"/>
              </a:rPr>
              <a:t>, 2008; OECD, 2005;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objectives</a:t>
            </a:r>
            <a:r>
              <a:rPr lang="es-ES" dirty="0">
                <a:latin typeface="+mj-lt"/>
                <a:ea typeface="Times New Roman" panose="02020603050405020304" pitchFamily="18" charset="0"/>
              </a:rPr>
              <a:t> are:</a:t>
            </a:r>
          </a:p>
          <a:p>
            <a:endParaRPr lang="es-ES" dirty="0">
              <a:latin typeface="+mj-lt"/>
              <a:ea typeface="Times New Roman" panose="02020603050405020304" pitchFamily="18" charset="0"/>
            </a:endParaRPr>
          </a:p>
          <a:p>
            <a:pPr marL="742950" lvl="1" indent="-285750">
              <a:buFont typeface="Arial" panose="020B0604020202020204" pitchFamily="34" charset="0"/>
              <a:buChar char="•"/>
            </a:pPr>
            <a:r>
              <a:rPr lang="es-ES" dirty="0" err="1">
                <a:latin typeface="+mj-lt"/>
                <a:ea typeface="Times New Roman" panose="02020603050405020304" pitchFamily="18" charset="0"/>
              </a:rPr>
              <a:t>Socialize</a:t>
            </a:r>
            <a:r>
              <a:rPr lang="es-ES" dirty="0">
                <a:latin typeface="+mj-lt"/>
                <a:ea typeface="Times New Roman" panose="02020603050405020304" pitchFamily="18" charset="0"/>
              </a:rPr>
              <a:t> </a:t>
            </a:r>
            <a:r>
              <a:rPr lang="es-ES" dirty="0" err="1">
                <a:latin typeface="+mj-lt"/>
                <a:ea typeface="Times New Roman" panose="02020603050405020304" pitchFamily="18" charset="0"/>
              </a:rPr>
              <a:t>beginners</a:t>
            </a:r>
            <a:endParaRPr lang="es-ES" dirty="0">
              <a:latin typeface="+mj-lt"/>
              <a:ea typeface="Times New Roman" panose="02020603050405020304" pitchFamily="18" charset="0"/>
            </a:endParaRPr>
          </a:p>
          <a:p>
            <a:pPr marL="742950" lvl="1" indent="-285750">
              <a:buFont typeface="Arial" panose="020B0604020202020204" pitchFamily="34" charset="0"/>
              <a:buChar char="•"/>
            </a:pPr>
            <a:r>
              <a:rPr lang="es-ES" dirty="0" err="1">
                <a:latin typeface="+mj-lt"/>
                <a:ea typeface="Times New Roman" panose="02020603050405020304" pitchFamily="18" charset="0"/>
              </a:rPr>
              <a:t>Resolve</a:t>
            </a:r>
            <a:r>
              <a:rPr lang="es-ES" dirty="0">
                <a:latin typeface="+mj-lt"/>
                <a:ea typeface="Times New Roman" panose="02020603050405020304" pitchFamily="18" charset="0"/>
              </a:rPr>
              <a:t> </a:t>
            </a:r>
            <a:r>
              <a:rPr lang="es-ES" dirty="0" err="1">
                <a:latin typeface="+mj-lt"/>
                <a:ea typeface="Times New Roman" panose="02020603050405020304" pitchFamily="18" charset="0"/>
              </a:rPr>
              <a:t>your</a:t>
            </a:r>
            <a:r>
              <a:rPr lang="es-ES" dirty="0">
                <a:latin typeface="+mj-lt"/>
                <a:ea typeface="Times New Roman" panose="02020603050405020304" pitchFamily="18" charset="0"/>
              </a:rPr>
              <a:t> </a:t>
            </a:r>
            <a:r>
              <a:rPr lang="es-ES" dirty="0" err="1">
                <a:latin typeface="+mj-lt"/>
                <a:ea typeface="Times New Roman" panose="02020603050405020304" pitchFamily="18" charset="0"/>
              </a:rPr>
              <a:t>concerns</a:t>
            </a:r>
            <a:r>
              <a:rPr lang="es-ES" dirty="0">
                <a:latin typeface="+mj-lt"/>
                <a:ea typeface="Times New Roman" panose="02020603050405020304" pitchFamily="18" charset="0"/>
              </a:rPr>
              <a:t> </a:t>
            </a:r>
            <a:r>
              <a:rPr lang="es-ES" dirty="0" err="1">
                <a:latin typeface="+mj-lt"/>
                <a:ea typeface="Times New Roman" panose="02020603050405020304" pitchFamily="18" charset="0"/>
              </a:rPr>
              <a:t>by</a:t>
            </a:r>
            <a:r>
              <a:rPr lang="es-ES" dirty="0">
                <a:latin typeface="+mj-lt"/>
                <a:ea typeface="Times New Roman" panose="02020603050405020304" pitchFamily="18" charset="0"/>
              </a:rPr>
              <a:t> </a:t>
            </a:r>
            <a:r>
              <a:rPr lang="es-ES" dirty="0" err="1">
                <a:latin typeface="+mj-lt"/>
                <a:ea typeface="Times New Roman" panose="02020603050405020304" pitchFamily="18" charset="0"/>
              </a:rPr>
              <a:t>ensuring</a:t>
            </a:r>
            <a:r>
              <a:rPr lang="es-ES" dirty="0">
                <a:latin typeface="+mj-lt"/>
                <a:ea typeface="Times New Roman" panose="02020603050405020304" pitchFamily="18" charset="0"/>
              </a:rPr>
              <a:t> </a:t>
            </a:r>
            <a:r>
              <a:rPr lang="es-ES" dirty="0" err="1">
                <a:latin typeface="+mj-lt"/>
                <a:ea typeface="Times New Roman" panose="02020603050405020304" pitchFamily="18" charset="0"/>
              </a:rPr>
              <a:t>your</a:t>
            </a:r>
            <a:r>
              <a:rPr lang="es-ES" dirty="0">
                <a:latin typeface="+mj-lt"/>
                <a:ea typeface="Times New Roman" panose="02020603050405020304" pitchFamily="18" charset="0"/>
              </a:rPr>
              <a:t> </a:t>
            </a:r>
            <a:r>
              <a:rPr lang="es-ES" dirty="0" err="1">
                <a:latin typeface="+mj-lt"/>
                <a:ea typeface="Times New Roman" panose="02020603050405020304" pitchFamily="18" charset="0"/>
              </a:rPr>
              <a:t>professional</a:t>
            </a:r>
            <a:r>
              <a:rPr lang="es-ES" dirty="0">
                <a:latin typeface="+mj-lt"/>
                <a:ea typeface="Times New Roman" panose="02020603050405020304" pitchFamily="18" charset="0"/>
              </a:rPr>
              <a:t> </a:t>
            </a:r>
            <a:r>
              <a:rPr lang="es-ES" dirty="0" err="1">
                <a:latin typeface="+mj-lt"/>
                <a:ea typeface="Times New Roman" panose="02020603050405020304" pitchFamily="18" charset="0"/>
              </a:rPr>
              <a:t>development</a:t>
            </a:r>
            <a:endParaRPr lang="es-ES" dirty="0">
              <a:latin typeface="+mj-lt"/>
              <a:ea typeface="Times New Roman" panose="02020603050405020304" pitchFamily="18" charset="0"/>
            </a:endParaRPr>
          </a:p>
          <a:p>
            <a:pPr marL="742950" lvl="1" indent="-285750">
              <a:buFont typeface="Arial" panose="020B0604020202020204" pitchFamily="34" charset="0"/>
              <a:buChar char="•"/>
            </a:pPr>
            <a:r>
              <a:rPr lang="es-ES" dirty="0" err="1">
                <a:latin typeface="+mj-lt"/>
                <a:ea typeface="Times New Roman" panose="02020603050405020304" pitchFamily="18" charset="0"/>
              </a:rPr>
              <a:t>Increase</a:t>
            </a:r>
            <a:r>
              <a:rPr lang="es-ES" dirty="0">
                <a:latin typeface="+mj-lt"/>
                <a:ea typeface="Times New Roman" panose="02020603050405020304" pitchFamily="18" charset="0"/>
              </a:rPr>
              <a:t> </a:t>
            </a:r>
            <a:r>
              <a:rPr lang="es-ES" dirty="0" err="1">
                <a:latin typeface="+mj-lt"/>
                <a:ea typeface="Times New Roman" panose="02020603050405020304" pitchFamily="18" charset="0"/>
              </a:rPr>
              <a:t>retention</a:t>
            </a:r>
            <a:r>
              <a:rPr lang="es-ES" dirty="0">
                <a:latin typeface="+mj-lt"/>
                <a:ea typeface="Times New Roman" panose="02020603050405020304" pitchFamily="18" charset="0"/>
              </a:rPr>
              <a:t> of </a:t>
            </a:r>
            <a:r>
              <a:rPr lang="es-ES" dirty="0" err="1">
                <a:latin typeface="+mj-lt"/>
                <a:ea typeface="Times New Roman" panose="02020603050405020304" pitchFamily="18" charset="0"/>
              </a:rPr>
              <a:t>beginning</a:t>
            </a:r>
            <a:r>
              <a:rPr lang="es-ES" dirty="0">
                <a:latin typeface="+mj-lt"/>
                <a:ea typeface="Times New Roman" panose="02020603050405020304" pitchFamily="18" charset="0"/>
              </a:rPr>
              <a:t> </a:t>
            </a:r>
            <a:r>
              <a:rPr lang="es-ES" dirty="0" err="1">
                <a:latin typeface="+mj-lt"/>
                <a:ea typeface="Times New Roman" panose="02020603050405020304" pitchFamily="18" charset="0"/>
              </a:rPr>
              <a:t>teachers</a:t>
            </a:r>
            <a:r>
              <a:rPr lang="es-ES" dirty="0">
                <a:latin typeface="+mj-lt"/>
                <a:ea typeface="Times New Roman" panose="02020603050405020304" pitchFamily="18" charset="0"/>
              </a:rPr>
              <a:t>.</a:t>
            </a:r>
          </a:p>
          <a:p>
            <a:pPr marL="742950" lvl="1" indent="-285750">
              <a:buFont typeface="Arial" panose="020B0604020202020204" pitchFamily="34" charset="0"/>
              <a:buChar char="•"/>
            </a:pPr>
            <a:r>
              <a:rPr lang="es-ES" dirty="0" err="1">
                <a:latin typeface="+mj-lt"/>
                <a:ea typeface="Times New Roman" panose="02020603050405020304" pitchFamily="18" charset="0"/>
              </a:rPr>
              <a:t>improve</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quality</a:t>
            </a:r>
            <a:r>
              <a:rPr lang="es-ES" dirty="0">
                <a:latin typeface="+mj-lt"/>
                <a:ea typeface="Times New Roman" panose="02020603050405020304" pitchFamily="18" charset="0"/>
              </a:rPr>
              <a:t> of </a:t>
            </a:r>
            <a:r>
              <a:rPr lang="es-ES" dirty="0" err="1">
                <a:latin typeface="+mj-lt"/>
                <a:ea typeface="Times New Roman" panose="02020603050405020304" pitchFamily="18" charset="0"/>
              </a:rPr>
              <a:t>teachers</a:t>
            </a:r>
            <a:endParaRPr lang="es-ES" dirty="0">
              <a:latin typeface="+mj-lt"/>
              <a:ea typeface="Times New Roman" panose="02020603050405020304" pitchFamily="18" charset="0"/>
            </a:endParaRPr>
          </a:p>
          <a:p>
            <a:endParaRPr lang="es-ES" dirty="0">
              <a:latin typeface="+mj-lt"/>
              <a:ea typeface="Times New Roman" panose="02020603050405020304" pitchFamily="18" charset="0"/>
            </a:endParaRPr>
          </a:p>
          <a:p>
            <a:r>
              <a:rPr lang="es-ES" dirty="0" err="1">
                <a:latin typeface="+mj-lt"/>
                <a:ea typeface="Times New Roman" panose="02020603050405020304" pitchFamily="18" charset="0"/>
              </a:rPr>
              <a:t>Horn</a:t>
            </a:r>
            <a:r>
              <a:rPr lang="es-ES" dirty="0">
                <a:latin typeface="+mj-lt"/>
                <a:ea typeface="Times New Roman" panose="02020603050405020304" pitchFamily="18" charset="0"/>
              </a:rPr>
              <a:t>, </a:t>
            </a:r>
            <a:r>
              <a:rPr lang="es-ES" dirty="0" err="1">
                <a:latin typeface="+mj-lt"/>
                <a:ea typeface="Times New Roman" panose="02020603050405020304" pitchFamily="18" charset="0"/>
              </a:rPr>
              <a:t>Sterling</a:t>
            </a:r>
            <a:r>
              <a:rPr lang="es-ES" dirty="0">
                <a:latin typeface="+mj-lt"/>
                <a:ea typeface="Times New Roman" panose="02020603050405020304" pitchFamily="18" charset="0"/>
              </a:rPr>
              <a:t> and </a:t>
            </a:r>
            <a:r>
              <a:rPr lang="es-ES" dirty="0" err="1">
                <a:latin typeface="+mj-lt"/>
                <a:ea typeface="Times New Roman" panose="02020603050405020304" pitchFamily="18" charset="0"/>
              </a:rPr>
              <a:t>Subhan</a:t>
            </a:r>
            <a:r>
              <a:rPr lang="es-ES" dirty="0">
                <a:latin typeface="+mj-lt"/>
                <a:ea typeface="Times New Roman" panose="02020603050405020304" pitchFamily="18" charset="0"/>
              </a:rPr>
              <a:t> (2002), </a:t>
            </a:r>
            <a:r>
              <a:rPr lang="es-ES" dirty="0" err="1">
                <a:latin typeface="+mj-lt"/>
                <a:ea typeface="Times New Roman" panose="02020603050405020304" pitchFamily="18" charset="0"/>
              </a:rPr>
              <a:t>consider</a:t>
            </a:r>
            <a:r>
              <a:rPr lang="es-ES" dirty="0">
                <a:latin typeface="+mj-lt"/>
                <a:ea typeface="Times New Roman" panose="02020603050405020304" pitchFamily="18" charset="0"/>
              </a:rPr>
              <a:t> </a:t>
            </a:r>
            <a:r>
              <a:rPr lang="es-ES" dirty="0" err="1">
                <a:latin typeface="+mj-lt"/>
                <a:ea typeface="Times New Roman" panose="02020603050405020304" pitchFamily="18" charset="0"/>
              </a:rPr>
              <a:t>that</a:t>
            </a:r>
            <a:r>
              <a:rPr lang="es-ES" dirty="0">
                <a:latin typeface="+mj-lt"/>
                <a:ea typeface="Times New Roman" panose="02020603050405020304" pitchFamily="18" charset="0"/>
              </a:rPr>
              <a:t> </a:t>
            </a:r>
            <a:r>
              <a:rPr lang="es-ES" dirty="0" err="1">
                <a:latin typeface="+mj-lt"/>
                <a:ea typeface="Times New Roman" panose="02020603050405020304" pitchFamily="18" charset="0"/>
              </a:rPr>
              <a:t>for</a:t>
            </a:r>
            <a:r>
              <a:rPr lang="es-ES" dirty="0">
                <a:latin typeface="+mj-lt"/>
                <a:ea typeface="Times New Roman" panose="02020603050405020304" pitchFamily="18" charset="0"/>
              </a:rPr>
              <a:t> a </a:t>
            </a:r>
            <a:r>
              <a:rPr lang="es-ES" dirty="0" err="1">
                <a:latin typeface="+mj-lt"/>
                <a:ea typeface="Times New Roman" panose="02020603050405020304" pitchFamily="18" charset="0"/>
              </a:rPr>
              <a:t>teaching</a:t>
            </a:r>
            <a:r>
              <a:rPr lang="es-ES" dirty="0">
                <a:latin typeface="+mj-lt"/>
                <a:ea typeface="Times New Roman" panose="02020603050405020304" pitchFamily="18" charset="0"/>
              </a:rPr>
              <a:t> </a:t>
            </a:r>
            <a:r>
              <a:rPr lang="es-ES" dirty="0" err="1">
                <a:latin typeface="+mj-lt"/>
                <a:ea typeface="Times New Roman" panose="02020603050405020304" pitchFamily="18" charset="0"/>
              </a:rPr>
              <a:t>initiation</a:t>
            </a:r>
            <a:r>
              <a:rPr lang="es-ES" dirty="0">
                <a:latin typeface="+mj-lt"/>
                <a:ea typeface="Times New Roman" panose="02020603050405020304" pitchFamily="18" charset="0"/>
              </a:rPr>
              <a:t> </a:t>
            </a:r>
            <a:r>
              <a:rPr lang="es-ES" dirty="0" err="1">
                <a:latin typeface="+mj-lt"/>
                <a:ea typeface="Times New Roman" panose="02020603050405020304" pitchFamily="18" charset="0"/>
              </a:rPr>
              <a:t>program</a:t>
            </a:r>
            <a:r>
              <a:rPr lang="es-ES" dirty="0">
                <a:latin typeface="+mj-lt"/>
                <a:ea typeface="Times New Roman" panose="02020603050405020304" pitchFamily="18" charset="0"/>
              </a:rPr>
              <a:t> to be </a:t>
            </a:r>
            <a:r>
              <a:rPr lang="es-ES" dirty="0" err="1">
                <a:latin typeface="+mj-lt"/>
                <a:ea typeface="Times New Roman" panose="02020603050405020304" pitchFamily="18" charset="0"/>
              </a:rPr>
              <a:t>successful</a:t>
            </a:r>
            <a:r>
              <a:rPr lang="es-ES" dirty="0">
                <a:latin typeface="+mj-lt"/>
                <a:ea typeface="Times New Roman" panose="02020603050405020304" pitchFamily="18" charset="0"/>
              </a:rPr>
              <a:t>, </a:t>
            </a:r>
            <a:r>
              <a:rPr lang="es-ES" dirty="0" err="1">
                <a:latin typeface="+mj-lt"/>
                <a:ea typeface="Times New Roman" panose="02020603050405020304" pitchFamily="18" charset="0"/>
              </a:rPr>
              <a:t>it</a:t>
            </a:r>
            <a:r>
              <a:rPr lang="es-ES" dirty="0">
                <a:latin typeface="+mj-lt"/>
                <a:ea typeface="Times New Roman" panose="02020603050405020304" pitchFamily="18" charset="0"/>
              </a:rPr>
              <a:t> </a:t>
            </a:r>
            <a:r>
              <a:rPr lang="es-ES" dirty="0" err="1">
                <a:latin typeface="+mj-lt"/>
                <a:ea typeface="Times New Roman" panose="02020603050405020304" pitchFamily="18" charset="0"/>
              </a:rPr>
              <a:t>must</a:t>
            </a:r>
            <a:r>
              <a:rPr lang="es-ES" dirty="0">
                <a:latin typeface="+mj-lt"/>
                <a:ea typeface="Times New Roman" panose="02020603050405020304" pitchFamily="18" charset="0"/>
              </a:rPr>
              <a:t> </a:t>
            </a:r>
            <a:r>
              <a:rPr lang="es-ES" dirty="0" err="1">
                <a:latin typeface="+mj-lt"/>
                <a:ea typeface="Times New Roman" panose="02020603050405020304" pitchFamily="18" charset="0"/>
              </a:rPr>
              <a:t>achieve</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following</a:t>
            </a:r>
            <a:r>
              <a:rPr lang="es-ES" dirty="0">
                <a:latin typeface="+mj-lt"/>
                <a:ea typeface="Times New Roman" panose="02020603050405020304" pitchFamily="18" charset="0"/>
              </a:rPr>
              <a:t> </a:t>
            </a:r>
            <a:r>
              <a:rPr lang="es-ES" dirty="0" err="1">
                <a:latin typeface="+mj-lt"/>
                <a:ea typeface="Times New Roman" panose="02020603050405020304" pitchFamily="18" charset="0"/>
              </a:rPr>
              <a:t>objectives</a:t>
            </a:r>
            <a:r>
              <a:rPr lang="es-ES" dirty="0">
                <a:latin typeface="+mj-lt"/>
                <a:ea typeface="Times New Roman" panose="02020603050405020304" pitchFamily="18" charset="0"/>
              </a:rPr>
              <a:t>:</a:t>
            </a:r>
          </a:p>
          <a:p>
            <a:endParaRPr lang="es-ES" dirty="0">
              <a:latin typeface="+mj-lt"/>
              <a:ea typeface="Times New Roman" panose="02020603050405020304" pitchFamily="18" charset="0"/>
            </a:endParaRPr>
          </a:p>
          <a:p>
            <a:pPr lvl="1"/>
            <a:r>
              <a:rPr lang="es-ES" dirty="0">
                <a:latin typeface="+mj-lt"/>
                <a:ea typeface="Times New Roman" panose="02020603050405020304" pitchFamily="18" charset="0"/>
              </a:rPr>
              <a:t> </a:t>
            </a:r>
            <a:r>
              <a:rPr lang="es-ES" dirty="0" err="1">
                <a:latin typeface="+mj-lt"/>
                <a:ea typeface="Times New Roman" panose="02020603050405020304" pitchFamily="18" charset="0"/>
              </a:rPr>
              <a:t>Guide</a:t>
            </a:r>
            <a:r>
              <a:rPr lang="es-ES" dirty="0">
                <a:latin typeface="+mj-lt"/>
                <a:ea typeface="Times New Roman" panose="02020603050405020304" pitchFamily="18" charset="0"/>
              </a:rPr>
              <a:t> </a:t>
            </a:r>
            <a:r>
              <a:rPr lang="es-ES" dirty="0" err="1">
                <a:latin typeface="+mj-lt"/>
                <a:ea typeface="Times New Roman" panose="02020603050405020304" pitchFamily="18" charset="0"/>
              </a:rPr>
              <a:t>before</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beginning</a:t>
            </a:r>
            <a:r>
              <a:rPr lang="es-ES" dirty="0">
                <a:latin typeface="+mj-lt"/>
                <a:ea typeface="Times New Roman" panose="02020603050405020304" pitchFamily="18" charset="0"/>
              </a:rPr>
              <a:t> of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course</a:t>
            </a:r>
            <a:r>
              <a:rPr lang="es-ES" dirty="0">
                <a:latin typeface="+mj-lt"/>
                <a:ea typeface="Times New Roman" panose="02020603050405020304" pitchFamily="18" charset="0"/>
              </a:rPr>
              <a:t> so </a:t>
            </a:r>
            <a:r>
              <a:rPr lang="es-ES" dirty="0" err="1">
                <a:latin typeface="+mj-lt"/>
                <a:ea typeface="Times New Roman" panose="02020603050405020304" pitchFamily="18" charset="0"/>
              </a:rPr>
              <a:t>that</a:t>
            </a:r>
            <a:r>
              <a:rPr lang="es-ES" dirty="0">
                <a:latin typeface="+mj-lt"/>
                <a:ea typeface="Times New Roman" panose="02020603050405020304" pitchFamily="18" charset="0"/>
              </a:rPr>
              <a:t> </a:t>
            </a:r>
            <a:r>
              <a:rPr lang="es-ES" dirty="0" err="1">
                <a:latin typeface="+mj-lt"/>
                <a:ea typeface="Times New Roman" panose="02020603050405020304" pitchFamily="18" charset="0"/>
              </a:rPr>
              <a:t>novice</a:t>
            </a:r>
            <a:r>
              <a:rPr lang="es-ES" dirty="0">
                <a:latin typeface="+mj-lt"/>
                <a:ea typeface="Times New Roman" panose="02020603050405020304" pitchFamily="18" charset="0"/>
              </a:rPr>
              <a:t> </a:t>
            </a:r>
            <a:r>
              <a:rPr lang="es-ES" dirty="0" err="1">
                <a:latin typeface="+mj-lt"/>
                <a:ea typeface="Times New Roman" panose="02020603050405020304" pitchFamily="18" charset="0"/>
              </a:rPr>
              <a:t>teachers</a:t>
            </a:r>
            <a:r>
              <a:rPr lang="es-ES" dirty="0">
                <a:latin typeface="+mj-lt"/>
                <a:ea typeface="Times New Roman" panose="02020603050405020304" pitchFamily="18" charset="0"/>
              </a:rPr>
              <a:t> </a:t>
            </a:r>
            <a:r>
              <a:rPr lang="es-ES" dirty="0" err="1">
                <a:latin typeface="+mj-lt"/>
                <a:ea typeface="Times New Roman" panose="02020603050405020304" pitchFamily="18" charset="0"/>
              </a:rPr>
              <a:t>get</a:t>
            </a:r>
            <a:r>
              <a:rPr lang="es-ES" dirty="0">
                <a:latin typeface="+mj-lt"/>
                <a:ea typeface="Times New Roman" panose="02020603050405020304" pitchFamily="18" charset="0"/>
              </a:rPr>
              <a:t> to </a:t>
            </a:r>
            <a:r>
              <a:rPr lang="es-ES" dirty="0" err="1">
                <a:latin typeface="+mj-lt"/>
                <a:ea typeface="Times New Roman" panose="02020603050405020304" pitchFamily="18" charset="0"/>
              </a:rPr>
              <a:t>know</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school</a:t>
            </a:r>
            <a:r>
              <a:rPr lang="es-ES" dirty="0">
                <a:latin typeface="+mj-lt"/>
                <a:ea typeface="Times New Roman" panose="02020603050405020304" pitchFamily="18" charset="0"/>
              </a:rPr>
              <a:t>.</a:t>
            </a:r>
          </a:p>
          <a:p>
            <a:pPr lvl="1"/>
            <a:r>
              <a:rPr lang="es-ES" dirty="0">
                <a:latin typeface="+mj-lt"/>
                <a:ea typeface="Times New Roman" panose="02020603050405020304" pitchFamily="18" charset="0"/>
              </a:rPr>
              <a:t> </a:t>
            </a:r>
            <a:r>
              <a:rPr lang="es-ES" dirty="0" err="1">
                <a:latin typeface="+mj-lt"/>
                <a:ea typeface="Times New Roman" panose="02020603050405020304" pitchFamily="18" charset="0"/>
              </a:rPr>
              <a:t>Have</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presence</a:t>
            </a:r>
            <a:r>
              <a:rPr lang="es-ES" dirty="0">
                <a:latin typeface="+mj-lt"/>
                <a:ea typeface="Times New Roman" panose="02020603050405020304" pitchFamily="18" charset="0"/>
              </a:rPr>
              <a:t> of a Mentor to </a:t>
            </a:r>
            <a:r>
              <a:rPr lang="es-ES" dirty="0" err="1">
                <a:latin typeface="+mj-lt"/>
                <a:ea typeface="Times New Roman" panose="02020603050405020304" pitchFamily="18" charset="0"/>
              </a:rPr>
              <a:t>advise</a:t>
            </a:r>
            <a:r>
              <a:rPr lang="es-ES" dirty="0">
                <a:latin typeface="+mj-lt"/>
                <a:ea typeface="Times New Roman" panose="02020603050405020304" pitchFamily="18" charset="0"/>
              </a:rPr>
              <a:t> and </a:t>
            </a:r>
            <a:r>
              <a:rPr lang="es-ES" dirty="0" err="1">
                <a:latin typeface="+mj-lt"/>
                <a:ea typeface="Times New Roman" panose="02020603050405020304" pitchFamily="18" charset="0"/>
              </a:rPr>
              <a:t>help</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beginning</a:t>
            </a:r>
            <a:r>
              <a:rPr lang="es-ES" dirty="0">
                <a:latin typeface="+mj-lt"/>
                <a:ea typeface="Times New Roman" panose="02020603050405020304" pitchFamily="18" charset="0"/>
              </a:rPr>
              <a:t> </a:t>
            </a:r>
            <a:r>
              <a:rPr lang="es-ES" dirty="0" err="1">
                <a:latin typeface="+mj-lt"/>
                <a:ea typeface="Times New Roman" panose="02020603050405020304" pitchFamily="18" charset="0"/>
              </a:rPr>
              <a:t>teacher</a:t>
            </a:r>
            <a:r>
              <a:rPr lang="es-ES" dirty="0">
                <a:latin typeface="+mj-lt"/>
                <a:ea typeface="Times New Roman" panose="02020603050405020304" pitchFamily="18" charset="0"/>
              </a:rPr>
              <a:t>.</a:t>
            </a:r>
          </a:p>
          <a:p>
            <a:pPr lvl="1"/>
            <a:r>
              <a:rPr lang="es-ES" dirty="0">
                <a:latin typeface="+mj-lt"/>
                <a:ea typeface="Times New Roman" panose="02020603050405020304" pitchFamily="18" charset="0"/>
              </a:rPr>
              <a:t> </a:t>
            </a:r>
            <a:r>
              <a:rPr lang="es-ES" dirty="0" err="1">
                <a:latin typeface="+mj-lt"/>
                <a:ea typeface="Times New Roman" panose="02020603050405020304" pitchFamily="18" charset="0"/>
              </a:rPr>
              <a:t>Adjust</a:t>
            </a:r>
            <a:r>
              <a:rPr lang="es-ES" dirty="0">
                <a:latin typeface="+mj-lt"/>
                <a:ea typeface="Times New Roman" panose="02020603050405020304" pitchFamily="18" charset="0"/>
              </a:rPr>
              <a:t> </a:t>
            </a:r>
            <a:r>
              <a:rPr lang="es-ES" dirty="0" err="1">
                <a:latin typeface="+mj-lt"/>
                <a:ea typeface="Times New Roman" panose="02020603050405020304" pitchFamily="18" charset="0"/>
              </a:rPr>
              <a:t>working</a:t>
            </a:r>
            <a:r>
              <a:rPr lang="es-ES" dirty="0">
                <a:latin typeface="+mj-lt"/>
                <a:ea typeface="Times New Roman" panose="02020603050405020304" pitchFamily="18" charset="0"/>
              </a:rPr>
              <a:t> </a:t>
            </a:r>
            <a:r>
              <a:rPr lang="es-ES" dirty="0" err="1">
                <a:latin typeface="+mj-lt"/>
                <a:ea typeface="Times New Roman" panose="02020603050405020304" pitchFamily="18" charset="0"/>
              </a:rPr>
              <a:t>conditions</a:t>
            </a:r>
            <a:r>
              <a:rPr lang="es-ES" dirty="0">
                <a:latin typeface="+mj-lt"/>
                <a:ea typeface="Times New Roman" panose="02020603050405020304" pitchFamily="18" charset="0"/>
              </a:rPr>
              <a:t>, </a:t>
            </a:r>
            <a:r>
              <a:rPr lang="es-ES" dirty="0" err="1">
                <a:latin typeface="+mj-lt"/>
                <a:ea typeface="Times New Roman" panose="02020603050405020304" pitchFamily="18" charset="0"/>
              </a:rPr>
              <a:t>offer</a:t>
            </a:r>
            <a:r>
              <a:rPr lang="es-ES" dirty="0">
                <a:latin typeface="+mj-lt"/>
                <a:ea typeface="Times New Roman" panose="02020603050405020304" pitchFamily="18" charset="0"/>
              </a:rPr>
              <a:t> </a:t>
            </a:r>
            <a:r>
              <a:rPr lang="es-ES" dirty="0" err="1">
                <a:latin typeface="+mj-lt"/>
                <a:ea typeface="Times New Roman" panose="02020603050405020304" pitchFamily="18" charset="0"/>
              </a:rPr>
              <a:t>them</a:t>
            </a:r>
            <a:r>
              <a:rPr lang="es-ES" dirty="0">
                <a:latin typeface="+mj-lt"/>
                <a:ea typeface="Times New Roman" panose="02020603050405020304" pitchFamily="18" charset="0"/>
              </a:rPr>
              <a:t> </a:t>
            </a:r>
            <a:r>
              <a:rPr lang="es-ES" dirty="0" err="1">
                <a:latin typeface="+mj-lt"/>
                <a:ea typeface="Times New Roman" panose="02020603050405020304" pitchFamily="18" charset="0"/>
              </a:rPr>
              <a:t>materials</a:t>
            </a:r>
            <a:r>
              <a:rPr lang="es-ES" dirty="0">
                <a:latin typeface="+mj-lt"/>
                <a:ea typeface="Times New Roman" panose="02020603050405020304" pitchFamily="18" charset="0"/>
              </a:rPr>
              <a:t> </a:t>
            </a:r>
            <a:r>
              <a:rPr lang="es-ES" dirty="0" err="1">
                <a:latin typeface="+mj-lt"/>
                <a:ea typeface="Times New Roman" panose="02020603050405020304" pitchFamily="18" charset="0"/>
              </a:rPr>
              <a:t>or</a:t>
            </a:r>
            <a:r>
              <a:rPr lang="es-ES" dirty="0">
                <a:latin typeface="+mj-lt"/>
                <a:ea typeface="Times New Roman" panose="02020603050405020304" pitchFamily="18" charset="0"/>
              </a:rPr>
              <a:t> </a:t>
            </a:r>
            <a:r>
              <a:rPr lang="es-ES" dirty="0" err="1">
                <a:latin typeface="+mj-lt"/>
                <a:ea typeface="Times New Roman" panose="02020603050405020304" pitchFamily="18" charset="0"/>
              </a:rPr>
              <a:t>resources</a:t>
            </a:r>
            <a:r>
              <a:rPr lang="es-ES" dirty="0">
                <a:latin typeface="+mj-lt"/>
                <a:ea typeface="Times New Roman" panose="02020603050405020304" pitchFamily="18" charset="0"/>
              </a:rPr>
              <a:t> to </a:t>
            </a:r>
            <a:r>
              <a:rPr lang="es-ES" dirty="0" err="1">
                <a:latin typeface="+mj-lt"/>
                <a:ea typeface="Times New Roman" panose="02020603050405020304" pitchFamily="18" charset="0"/>
              </a:rPr>
              <a:t>help</a:t>
            </a:r>
            <a:r>
              <a:rPr lang="es-ES" dirty="0">
                <a:latin typeface="+mj-lt"/>
                <a:ea typeface="Times New Roman" panose="02020603050405020304" pitchFamily="18" charset="0"/>
              </a:rPr>
              <a:t> </a:t>
            </a:r>
            <a:r>
              <a:rPr lang="es-ES" dirty="0" err="1">
                <a:latin typeface="+mj-lt"/>
                <a:ea typeface="Times New Roman" panose="02020603050405020304" pitchFamily="18" charset="0"/>
              </a:rPr>
              <a:t>them</a:t>
            </a:r>
            <a:r>
              <a:rPr lang="es-ES" dirty="0">
                <a:latin typeface="+mj-lt"/>
                <a:ea typeface="Times New Roman" panose="02020603050405020304" pitchFamily="18" charset="0"/>
              </a:rPr>
              <a:t> in </a:t>
            </a:r>
            <a:r>
              <a:rPr lang="es-ES" dirty="0" err="1">
                <a:latin typeface="+mj-lt"/>
                <a:ea typeface="Times New Roman" panose="02020603050405020304" pitchFamily="18" charset="0"/>
              </a:rPr>
              <a:t>their</a:t>
            </a:r>
            <a:r>
              <a:rPr lang="es-ES" dirty="0">
                <a:latin typeface="+mj-lt"/>
                <a:ea typeface="Times New Roman" panose="02020603050405020304" pitchFamily="18" charset="0"/>
              </a:rPr>
              <a:t> </a:t>
            </a:r>
            <a:r>
              <a:rPr lang="es-ES" dirty="0" err="1">
                <a:latin typeface="+mj-lt"/>
                <a:ea typeface="Times New Roman" panose="02020603050405020304" pitchFamily="18" charset="0"/>
              </a:rPr>
              <a:t>teaching</a:t>
            </a:r>
            <a:r>
              <a:rPr lang="es-ES" dirty="0">
                <a:latin typeface="+mj-lt"/>
                <a:ea typeface="Times New Roman" panose="02020603050405020304" pitchFamily="18" charset="0"/>
              </a:rPr>
              <a:t> </a:t>
            </a:r>
            <a:r>
              <a:rPr lang="es-ES" dirty="0" err="1">
                <a:latin typeface="+mj-lt"/>
                <a:ea typeface="Times New Roman" panose="02020603050405020304" pitchFamily="18" charset="0"/>
              </a:rPr>
              <a:t>work</a:t>
            </a:r>
            <a:r>
              <a:rPr lang="es-ES" dirty="0">
                <a:latin typeface="+mj-lt"/>
                <a:ea typeface="Times New Roman" panose="02020603050405020304" pitchFamily="18" charset="0"/>
              </a:rPr>
              <a:t>.</a:t>
            </a:r>
          </a:p>
          <a:p>
            <a:pPr lvl="1"/>
            <a:r>
              <a:rPr lang="es-ES" dirty="0">
                <a:latin typeface="+mj-lt"/>
                <a:ea typeface="Times New Roman" panose="02020603050405020304" pitchFamily="18" charset="0"/>
              </a:rPr>
              <a:t> Reduce </a:t>
            </a:r>
            <a:r>
              <a:rPr lang="es-ES" dirty="0" err="1">
                <a:latin typeface="+mj-lt"/>
                <a:ea typeface="Times New Roman" panose="02020603050405020304" pitchFamily="18" charset="0"/>
              </a:rPr>
              <a:t>work</a:t>
            </a:r>
            <a:r>
              <a:rPr lang="es-ES" dirty="0">
                <a:latin typeface="+mj-lt"/>
                <a:ea typeface="Times New Roman" panose="02020603050405020304" pitchFamily="18" charset="0"/>
              </a:rPr>
              <a:t> time at </a:t>
            </a:r>
            <a:r>
              <a:rPr lang="es-ES" dirty="0" err="1">
                <a:latin typeface="+mj-lt"/>
                <a:ea typeface="Times New Roman" panose="02020603050405020304" pitchFamily="18" charset="0"/>
              </a:rPr>
              <a:t>school</a:t>
            </a:r>
            <a:r>
              <a:rPr lang="es-ES" dirty="0">
                <a:latin typeface="+mj-lt"/>
                <a:ea typeface="Times New Roman" panose="02020603050405020304" pitchFamily="18" charset="0"/>
              </a:rPr>
              <a:t> so </a:t>
            </a:r>
            <a:r>
              <a:rPr lang="es-ES" dirty="0" err="1">
                <a:latin typeface="+mj-lt"/>
                <a:ea typeface="Times New Roman" panose="02020603050405020304" pitchFamily="18" charset="0"/>
              </a:rPr>
              <a:t>that</a:t>
            </a:r>
            <a:r>
              <a:rPr lang="es-ES" dirty="0">
                <a:latin typeface="+mj-lt"/>
                <a:ea typeface="Times New Roman" panose="02020603050405020304" pitchFamily="18" charset="0"/>
              </a:rPr>
              <a:t> </a:t>
            </a:r>
            <a:r>
              <a:rPr lang="es-ES" dirty="0" err="1">
                <a:latin typeface="+mj-lt"/>
                <a:ea typeface="Times New Roman" panose="02020603050405020304" pitchFamily="18" charset="0"/>
              </a:rPr>
              <a:t>they</a:t>
            </a:r>
            <a:r>
              <a:rPr lang="es-ES" dirty="0">
                <a:latin typeface="+mj-lt"/>
                <a:ea typeface="Times New Roman" panose="02020603050405020304" pitchFamily="18" charset="0"/>
              </a:rPr>
              <a:t> can </a:t>
            </a:r>
            <a:r>
              <a:rPr lang="es-ES" dirty="0" err="1">
                <a:latin typeface="+mj-lt"/>
                <a:ea typeface="Times New Roman" panose="02020603050405020304" pitchFamily="18" charset="0"/>
              </a:rPr>
              <a:t>carry</a:t>
            </a:r>
            <a:r>
              <a:rPr lang="es-ES" dirty="0">
                <a:latin typeface="+mj-lt"/>
                <a:ea typeface="Times New Roman" panose="02020603050405020304" pitchFamily="18" charset="0"/>
              </a:rPr>
              <a:t> </a:t>
            </a:r>
            <a:r>
              <a:rPr lang="es-ES" dirty="0" err="1">
                <a:latin typeface="+mj-lt"/>
                <a:ea typeface="Times New Roman" panose="02020603050405020304" pitchFamily="18" charset="0"/>
              </a:rPr>
              <a:t>out</a:t>
            </a:r>
            <a:r>
              <a:rPr lang="es-ES" dirty="0">
                <a:latin typeface="+mj-lt"/>
                <a:ea typeface="Times New Roman" panose="02020603050405020304" pitchFamily="18" charset="0"/>
              </a:rPr>
              <a:t> training </a:t>
            </a:r>
            <a:r>
              <a:rPr lang="es-ES" dirty="0" err="1">
                <a:latin typeface="+mj-lt"/>
                <a:ea typeface="Times New Roman" panose="02020603050405020304" pitchFamily="18" charset="0"/>
              </a:rPr>
              <a:t>activities</a:t>
            </a:r>
            <a:endParaRPr lang="es-ES" dirty="0">
              <a:latin typeface="+mj-lt"/>
              <a:ea typeface="Times New Roman" panose="02020603050405020304" pitchFamily="18" charset="0"/>
            </a:endParaRPr>
          </a:p>
          <a:p>
            <a:pPr lvl="1"/>
            <a:r>
              <a:rPr lang="es-ES" dirty="0">
                <a:latin typeface="+mj-lt"/>
                <a:ea typeface="Times New Roman" panose="02020603050405020304" pitchFamily="18" charset="0"/>
              </a:rPr>
              <a:t> </a:t>
            </a:r>
            <a:r>
              <a:rPr lang="es-ES" dirty="0" err="1">
                <a:latin typeface="+mj-lt"/>
                <a:ea typeface="Times New Roman" panose="02020603050405020304" pitchFamily="18" charset="0"/>
              </a:rPr>
              <a:t>Encourage</a:t>
            </a:r>
            <a:r>
              <a:rPr lang="es-ES" dirty="0">
                <a:latin typeface="+mj-lt"/>
                <a:ea typeface="Times New Roman" panose="02020603050405020304" pitchFamily="18" charset="0"/>
              </a:rPr>
              <a:t> </a:t>
            </a:r>
            <a:r>
              <a:rPr lang="es-ES" dirty="0" err="1">
                <a:latin typeface="+mj-lt"/>
                <a:ea typeface="Times New Roman" panose="02020603050405020304" pitchFamily="18" charset="0"/>
              </a:rPr>
              <a:t>collaboration</a:t>
            </a:r>
            <a:r>
              <a:rPr lang="es-ES" dirty="0">
                <a:latin typeface="+mj-lt"/>
                <a:ea typeface="Times New Roman" panose="02020603050405020304" pitchFamily="18" charset="0"/>
              </a:rPr>
              <a:t> </a:t>
            </a:r>
            <a:r>
              <a:rPr lang="es-ES" dirty="0" err="1">
                <a:latin typeface="+mj-lt"/>
                <a:ea typeface="Times New Roman" panose="02020603050405020304" pitchFamily="18" charset="0"/>
              </a:rPr>
              <a:t>with</a:t>
            </a:r>
            <a:r>
              <a:rPr lang="es-ES" dirty="0">
                <a:latin typeface="+mj-lt"/>
                <a:ea typeface="Times New Roman" panose="02020603050405020304" pitchFamily="18" charset="0"/>
              </a:rPr>
              <a:t> </a:t>
            </a:r>
            <a:r>
              <a:rPr lang="es-ES" dirty="0" err="1">
                <a:latin typeface="+mj-lt"/>
                <a:ea typeface="Times New Roman" panose="02020603050405020304" pitchFamily="18" charset="0"/>
              </a:rPr>
              <a:t>co-workers</a:t>
            </a:r>
            <a:r>
              <a:rPr lang="es-ES" dirty="0">
                <a:latin typeface="+mj-lt"/>
                <a:ea typeface="Times New Roman" panose="02020603050405020304" pitchFamily="18" charset="0"/>
              </a:rPr>
              <a:t> so </a:t>
            </a:r>
            <a:r>
              <a:rPr lang="es-ES" dirty="0" err="1">
                <a:latin typeface="+mj-lt"/>
                <a:ea typeface="Times New Roman" panose="02020603050405020304" pitchFamily="18" charset="0"/>
              </a:rPr>
              <a:t>that</a:t>
            </a:r>
            <a:r>
              <a:rPr lang="es-ES" dirty="0">
                <a:latin typeface="+mj-lt"/>
                <a:ea typeface="Times New Roman" panose="02020603050405020304" pitchFamily="18" charset="0"/>
              </a:rPr>
              <a:t> </a:t>
            </a:r>
            <a:r>
              <a:rPr lang="es-ES" dirty="0" err="1">
                <a:latin typeface="+mj-lt"/>
                <a:ea typeface="Times New Roman" panose="02020603050405020304" pitchFamily="18" charset="0"/>
              </a:rPr>
              <a:t>you</a:t>
            </a:r>
            <a:r>
              <a:rPr lang="es-ES" dirty="0">
                <a:latin typeface="+mj-lt"/>
                <a:ea typeface="Times New Roman" panose="02020603050405020304" pitchFamily="18" charset="0"/>
              </a:rPr>
              <a:t> do </a:t>
            </a:r>
            <a:r>
              <a:rPr lang="es-ES" dirty="0" err="1">
                <a:latin typeface="+mj-lt"/>
                <a:ea typeface="Times New Roman" panose="02020603050405020304" pitchFamily="18" charset="0"/>
              </a:rPr>
              <a:t>not</a:t>
            </a:r>
            <a:r>
              <a:rPr lang="es-ES" dirty="0">
                <a:latin typeface="+mj-lt"/>
                <a:ea typeface="Times New Roman" panose="02020603050405020304" pitchFamily="18" charset="0"/>
              </a:rPr>
              <a:t> </a:t>
            </a:r>
            <a:r>
              <a:rPr lang="es-ES" dirty="0" err="1">
                <a:latin typeface="+mj-lt"/>
                <a:ea typeface="Times New Roman" panose="02020603050405020304" pitchFamily="18" charset="0"/>
              </a:rPr>
              <a:t>feel</a:t>
            </a:r>
            <a:r>
              <a:rPr lang="es-ES" dirty="0">
                <a:latin typeface="+mj-lt"/>
                <a:ea typeface="Times New Roman" panose="02020603050405020304" pitchFamily="18" charset="0"/>
              </a:rPr>
              <a:t> </a:t>
            </a:r>
            <a:r>
              <a:rPr lang="es-ES" dirty="0" err="1">
                <a:latin typeface="+mj-lt"/>
                <a:ea typeface="Times New Roman" panose="02020603050405020304" pitchFamily="18" charset="0"/>
              </a:rPr>
              <a:t>isolated</a:t>
            </a:r>
            <a:r>
              <a:rPr lang="es-ES" dirty="0">
                <a:latin typeface="+mj-lt"/>
                <a:ea typeface="Times New Roman" panose="02020603050405020304" pitchFamily="18" charset="0"/>
              </a:rPr>
              <a:t>.</a:t>
            </a:r>
          </a:p>
          <a:p>
            <a:pPr lvl="1"/>
            <a:r>
              <a:rPr lang="es-ES" dirty="0">
                <a:latin typeface="+mj-lt"/>
                <a:ea typeface="Times New Roman" panose="02020603050405020304" pitchFamily="18" charset="0"/>
              </a:rPr>
              <a:t> </a:t>
            </a:r>
            <a:r>
              <a:rPr lang="es-ES" dirty="0" err="1">
                <a:latin typeface="+mj-lt"/>
                <a:ea typeface="Times New Roman" panose="02020603050405020304" pitchFamily="18" charset="0"/>
              </a:rPr>
              <a:t>Assess</a:t>
            </a:r>
            <a:r>
              <a:rPr lang="es-ES" dirty="0">
                <a:latin typeface="+mj-lt"/>
                <a:ea typeface="Times New Roman" panose="02020603050405020304" pitchFamily="18" charset="0"/>
              </a:rPr>
              <a:t> </a:t>
            </a:r>
            <a:r>
              <a:rPr lang="es-ES" dirty="0" err="1">
                <a:latin typeface="+mj-lt"/>
                <a:ea typeface="Times New Roman" panose="02020603050405020304" pitchFamily="18" charset="0"/>
              </a:rPr>
              <a:t>the</a:t>
            </a:r>
            <a:r>
              <a:rPr lang="es-ES" dirty="0">
                <a:latin typeface="+mj-lt"/>
                <a:ea typeface="Times New Roman" panose="02020603050405020304" pitchFamily="18" charset="0"/>
              </a:rPr>
              <a:t> </a:t>
            </a:r>
            <a:r>
              <a:rPr lang="es-ES" dirty="0" err="1">
                <a:latin typeface="+mj-lt"/>
                <a:ea typeface="Times New Roman" panose="02020603050405020304" pitchFamily="18" charset="0"/>
              </a:rPr>
              <a:t>work</a:t>
            </a:r>
            <a:r>
              <a:rPr lang="es-ES" dirty="0">
                <a:latin typeface="+mj-lt"/>
                <a:ea typeface="Times New Roman" panose="02020603050405020304" pitchFamily="18" charset="0"/>
              </a:rPr>
              <a:t> done </a:t>
            </a:r>
            <a:r>
              <a:rPr lang="es-ES" dirty="0" err="1">
                <a:latin typeface="+mj-lt"/>
                <a:ea typeface="Times New Roman" panose="02020603050405020304" pitchFamily="18" charset="0"/>
              </a:rPr>
              <a:t>by</a:t>
            </a:r>
            <a:r>
              <a:rPr lang="es-ES" dirty="0">
                <a:latin typeface="+mj-lt"/>
                <a:ea typeface="Times New Roman" panose="02020603050405020304" pitchFamily="18" charset="0"/>
              </a:rPr>
              <a:t> </a:t>
            </a:r>
            <a:r>
              <a:rPr lang="es-ES" dirty="0" err="1">
                <a:latin typeface="+mj-lt"/>
                <a:ea typeface="Times New Roman" panose="02020603050405020304" pitchFamily="18" charset="0"/>
              </a:rPr>
              <a:t>novice</a:t>
            </a:r>
            <a:r>
              <a:rPr lang="es-ES" dirty="0">
                <a:latin typeface="+mj-lt"/>
                <a:ea typeface="Times New Roman" panose="02020603050405020304" pitchFamily="18" charset="0"/>
              </a:rPr>
              <a:t> </a:t>
            </a:r>
            <a:r>
              <a:rPr lang="es-ES" dirty="0" err="1">
                <a:latin typeface="+mj-lt"/>
                <a:ea typeface="Times New Roman" panose="02020603050405020304" pitchFamily="18" charset="0"/>
              </a:rPr>
              <a:t>teachers</a:t>
            </a:r>
            <a:r>
              <a:rPr lang="es-ES" dirty="0">
                <a:latin typeface="+mj-lt"/>
                <a:ea typeface="Times New Roman" panose="02020603050405020304" pitchFamily="18" charset="0"/>
              </a:rPr>
              <a:t> to </a:t>
            </a:r>
            <a:r>
              <a:rPr lang="es-ES" dirty="0" err="1">
                <a:latin typeface="+mj-lt"/>
                <a:ea typeface="Times New Roman" panose="02020603050405020304" pitchFamily="18" charset="0"/>
              </a:rPr>
              <a:t>detect</a:t>
            </a:r>
            <a:r>
              <a:rPr lang="es-ES" dirty="0">
                <a:latin typeface="+mj-lt"/>
                <a:ea typeface="Times New Roman" panose="02020603050405020304" pitchFamily="18" charset="0"/>
              </a:rPr>
              <a:t> </a:t>
            </a:r>
            <a:r>
              <a:rPr lang="es-ES" dirty="0" err="1">
                <a:latin typeface="+mj-lt"/>
                <a:ea typeface="Times New Roman" panose="02020603050405020304" pitchFamily="18" charset="0"/>
              </a:rPr>
              <a:t>their</a:t>
            </a:r>
            <a:r>
              <a:rPr lang="es-ES" dirty="0">
                <a:latin typeface="+mj-lt"/>
                <a:ea typeface="Times New Roman" panose="02020603050405020304" pitchFamily="18" charset="0"/>
              </a:rPr>
              <a:t> </a:t>
            </a:r>
            <a:r>
              <a:rPr lang="es-ES" dirty="0" err="1">
                <a:latin typeface="+mj-lt"/>
                <a:ea typeface="Times New Roman" panose="02020603050405020304" pitchFamily="18" charset="0"/>
              </a:rPr>
              <a:t>strengths</a:t>
            </a:r>
            <a:r>
              <a:rPr lang="es-ES" dirty="0">
                <a:latin typeface="+mj-lt"/>
                <a:ea typeface="Times New Roman" panose="02020603050405020304" pitchFamily="18" charset="0"/>
              </a:rPr>
              <a:t> and </a:t>
            </a:r>
            <a:r>
              <a:rPr lang="es-ES" dirty="0" err="1">
                <a:latin typeface="+mj-lt"/>
                <a:ea typeface="Times New Roman" panose="02020603050405020304" pitchFamily="18" charset="0"/>
              </a:rPr>
              <a:t>weaknesses</a:t>
            </a:r>
            <a:endParaRPr lang="es-ES" dirty="0">
              <a:latin typeface="+mj-lt"/>
              <a:ea typeface="Times New Roman" panose="02020603050405020304" pitchFamily="18" charset="0"/>
            </a:endParaRPr>
          </a:p>
        </p:txBody>
      </p:sp>
      <p:sp>
        <p:nvSpPr>
          <p:cNvPr id="5" name="Rectángulo 4">
            <a:extLst>
              <a:ext uri="{FF2B5EF4-FFF2-40B4-BE49-F238E27FC236}">
                <a16:creationId xmlns:a16="http://schemas.microsoft.com/office/drawing/2014/main" id="{1B9F0241-2A60-DED0-9679-9A833E017C60}"/>
              </a:ext>
            </a:extLst>
          </p:cNvPr>
          <p:cNvSpPr/>
          <p:nvPr/>
        </p:nvSpPr>
        <p:spPr>
          <a:xfrm>
            <a:off x="300136" y="451513"/>
            <a:ext cx="10210800" cy="523220"/>
          </a:xfrm>
          <a:prstGeom prst="rect">
            <a:avLst/>
          </a:prstGeom>
        </p:spPr>
        <p:txBody>
          <a:bodyPr wrap="square">
            <a:spAutoFit/>
          </a:bodyPr>
          <a:lstStyle/>
          <a:p>
            <a:pPr lvl="1">
              <a:buClr>
                <a:srgbClr val="C00000"/>
              </a:buClr>
              <a:buSzPts val="1100"/>
              <a:tabLst>
                <a:tab pos="753110" algn="l"/>
                <a:tab pos="753745" algn="l"/>
              </a:tabLst>
            </a:pPr>
            <a:r>
              <a:rPr lang="ro-RO" sz="2800" b="1" spc="-5" dirty="0">
                <a:solidFill>
                  <a:schemeClr val="accent2">
                    <a:lumMod val="75000"/>
                  </a:schemeClr>
                </a:solidFill>
                <a:latin typeface="+mj-lt"/>
                <a:ea typeface="Arial" panose="020B0604020202020204" pitchFamily="34" charset="0"/>
              </a:rPr>
              <a:t>III.1. Professional </a:t>
            </a:r>
            <a:r>
              <a:rPr lang="ro-RO" sz="2800" b="1" spc="-5" dirty="0" err="1">
                <a:solidFill>
                  <a:schemeClr val="accent2">
                    <a:lumMod val="75000"/>
                  </a:schemeClr>
                </a:solidFill>
                <a:latin typeface="+mj-lt"/>
                <a:ea typeface="Arial" panose="020B0604020202020204" pitchFamily="34" charset="0"/>
              </a:rPr>
              <a:t>induction</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programs</a:t>
            </a:r>
            <a:r>
              <a:rPr lang="ro-RO" sz="2800" b="1" spc="-5" dirty="0">
                <a:solidFill>
                  <a:schemeClr val="accent2">
                    <a:lumMod val="75000"/>
                  </a:schemeClr>
                </a:solidFill>
                <a:latin typeface="+mj-lt"/>
                <a:ea typeface="Arial" panose="020B0604020202020204" pitchFamily="34" charset="0"/>
              </a:rPr>
              <a:t>: </a:t>
            </a:r>
            <a:r>
              <a:rPr lang="ro-RO" sz="2800" b="1" spc="-5" dirty="0" err="1">
                <a:solidFill>
                  <a:srgbClr val="FF0000"/>
                </a:solidFill>
                <a:latin typeface="+mj-lt"/>
                <a:ea typeface="Arial" panose="020B0604020202020204" pitchFamily="34" charset="0"/>
              </a:rPr>
              <a:t>Aims</a:t>
            </a:r>
            <a:endParaRPr lang="es-ES" sz="2800" b="1" spc="-5" dirty="0">
              <a:solidFill>
                <a:srgbClr val="FF0000"/>
              </a:solidFill>
              <a:latin typeface="+mj-lt"/>
              <a:ea typeface="Arial" panose="020B0604020202020204" pitchFamily="34" charset="0"/>
            </a:endParaRPr>
          </a:p>
        </p:txBody>
      </p:sp>
    </p:spTree>
    <p:extLst>
      <p:ext uri="{BB962C8B-B14F-4D97-AF65-F5344CB8AC3E}">
        <p14:creationId xmlns:p14="http://schemas.microsoft.com/office/powerpoint/2010/main" val="6832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A08F71B2-D712-174A-9BF2-2E0ADD37B6D4}"/>
              </a:ext>
            </a:extLst>
          </p:cNvPr>
          <p:cNvSpPr>
            <a:spLocks noGrp="1"/>
          </p:cNvSpPr>
          <p:nvPr>
            <p:ph type="sldNum" sz="quarter" idx="12"/>
          </p:nvPr>
        </p:nvSpPr>
        <p:spPr/>
        <p:txBody>
          <a:bodyPr/>
          <a:lstStyle/>
          <a:p>
            <a:fld id="{54D1873A-6485-DF42-858B-AE96D2712C0D}" type="slidenum">
              <a:rPr lang="es-ES" smtClean="0"/>
              <a:t>11</a:t>
            </a:fld>
            <a:endParaRPr lang="es-ES"/>
          </a:p>
        </p:txBody>
      </p:sp>
      <p:grpSp>
        <p:nvGrpSpPr>
          <p:cNvPr id="7" name="Grupo 6">
            <a:extLst>
              <a:ext uri="{FF2B5EF4-FFF2-40B4-BE49-F238E27FC236}">
                <a16:creationId xmlns:a16="http://schemas.microsoft.com/office/drawing/2014/main" id="{BAFAF080-5941-F64B-8AF9-3CE87B69767E}"/>
              </a:ext>
            </a:extLst>
          </p:cNvPr>
          <p:cNvGrpSpPr/>
          <p:nvPr/>
        </p:nvGrpSpPr>
        <p:grpSpPr>
          <a:xfrm>
            <a:off x="721304" y="982201"/>
            <a:ext cx="10749391" cy="5703471"/>
            <a:chOff x="721304" y="982201"/>
            <a:chExt cx="10749391" cy="5703471"/>
          </a:xfrm>
        </p:grpSpPr>
        <p:grpSp>
          <p:nvGrpSpPr>
            <p:cNvPr id="6" name="Grupo 5">
              <a:extLst>
                <a:ext uri="{FF2B5EF4-FFF2-40B4-BE49-F238E27FC236}">
                  <a16:creationId xmlns:a16="http://schemas.microsoft.com/office/drawing/2014/main" id="{05CFB6A1-325C-8B4B-A57A-2C012DE10B50}"/>
                </a:ext>
              </a:extLst>
            </p:cNvPr>
            <p:cNvGrpSpPr/>
            <p:nvPr/>
          </p:nvGrpSpPr>
          <p:grpSpPr>
            <a:xfrm>
              <a:off x="721304" y="982201"/>
              <a:ext cx="10749391" cy="5703471"/>
              <a:chOff x="363247" y="906813"/>
              <a:chExt cx="10749391" cy="5703471"/>
            </a:xfrm>
          </p:grpSpPr>
          <p:pic>
            <p:nvPicPr>
              <p:cNvPr id="12" name="Imagen 11">
                <a:extLst>
                  <a:ext uri="{FF2B5EF4-FFF2-40B4-BE49-F238E27FC236}">
                    <a16:creationId xmlns:a16="http://schemas.microsoft.com/office/drawing/2014/main" id="{7918FEE0-2E13-D64E-B1A7-0D7A5251A989}"/>
                  </a:ext>
                </a:extLst>
              </p:cNvPr>
              <p:cNvPicPr/>
              <p:nvPr/>
            </p:nvPicPr>
            <p:blipFill>
              <a:blip r:embed="rId2"/>
              <a:stretch>
                <a:fillRect/>
              </a:stretch>
            </p:blipFill>
            <p:spPr>
              <a:xfrm>
                <a:off x="363247" y="906813"/>
                <a:ext cx="10749391" cy="5703471"/>
              </a:xfrm>
              <a:prstGeom prst="rect">
                <a:avLst/>
              </a:prstGeom>
            </p:spPr>
          </p:pic>
          <p:pic>
            <p:nvPicPr>
              <p:cNvPr id="2" name="Imagen 1">
                <a:extLst>
                  <a:ext uri="{FF2B5EF4-FFF2-40B4-BE49-F238E27FC236}">
                    <a16:creationId xmlns:a16="http://schemas.microsoft.com/office/drawing/2014/main" id="{20544075-863C-864C-A9C7-EB02FDA49814}"/>
                  </a:ext>
                </a:extLst>
              </p:cNvPr>
              <p:cNvPicPr>
                <a:picLocks noChangeAspect="1"/>
              </p:cNvPicPr>
              <p:nvPr/>
            </p:nvPicPr>
            <p:blipFill>
              <a:blip r:embed="rId3"/>
              <a:stretch>
                <a:fillRect/>
              </a:stretch>
            </p:blipFill>
            <p:spPr>
              <a:xfrm>
                <a:off x="363247" y="1187450"/>
                <a:ext cx="2608553" cy="2095500"/>
              </a:xfrm>
              <a:prstGeom prst="rect">
                <a:avLst/>
              </a:prstGeom>
            </p:spPr>
          </p:pic>
          <p:pic>
            <p:nvPicPr>
              <p:cNvPr id="4" name="Imagen 3">
                <a:extLst>
                  <a:ext uri="{FF2B5EF4-FFF2-40B4-BE49-F238E27FC236}">
                    <a16:creationId xmlns:a16="http://schemas.microsoft.com/office/drawing/2014/main" id="{678DBD26-96E5-9342-AF88-FD88A1F2F253}"/>
                  </a:ext>
                </a:extLst>
              </p:cNvPr>
              <p:cNvPicPr>
                <a:picLocks noChangeAspect="1"/>
              </p:cNvPicPr>
              <p:nvPr/>
            </p:nvPicPr>
            <p:blipFill>
              <a:blip r:embed="rId4"/>
              <a:stretch>
                <a:fillRect/>
              </a:stretch>
            </p:blipFill>
            <p:spPr>
              <a:xfrm>
                <a:off x="528347" y="4099227"/>
                <a:ext cx="2443453" cy="1571323"/>
              </a:xfrm>
              <a:prstGeom prst="rect">
                <a:avLst/>
              </a:prstGeom>
            </p:spPr>
          </p:pic>
        </p:grpSp>
        <p:pic>
          <p:nvPicPr>
            <p:cNvPr id="5" name="Imagen 4">
              <a:extLst>
                <a:ext uri="{FF2B5EF4-FFF2-40B4-BE49-F238E27FC236}">
                  <a16:creationId xmlns:a16="http://schemas.microsoft.com/office/drawing/2014/main" id="{2C45C0A2-3501-D742-BE7D-B5944A4C2FA6}"/>
                </a:ext>
              </a:extLst>
            </p:cNvPr>
            <p:cNvPicPr>
              <a:picLocks noChangeAspect="1"/>
            </p:cNvPicPr>
            <p:nvPr/>
          </p:nvPicPr>
          <p:blipFill>
            <a:blip r:embed="rId5"/>
            <a:stretch>
              <a:fillRect/>
            </a:stretch>
          </p:blipFill>
          <p:spPr>
            <a:xfrm>
              <a:off x="1879600" y="6354453"/>
              <a:ext cx="8064500" cy="330200"/>
            </a:xfrm>
            <a:prstGeom prst="rect">
              <a:avLst/>
            </a:prstGeom>
          </p:spPr>
        </p:pic>
      </p:grpSp>
      <p:sp>
        <p:nvSpPr>
          <p:cNvPr id="8" name="Rectángulo 7">
            <a:extLst>
              <a:ext uri="{FF2B5EF4-FFF2-40B4-BE49-F238E27FC236}">
                <a16:creationId xmlns:a16="http://schemas.microsoft.com/office/drawing/2014/main" id="{D539F3E6-1B8E-E315-FF59-7F7BE961776C}"/>
              </a:ext>
            </a:extLst>
          </p:cNvPr>
          <p:cNvSpPr/>
          <p:nvPr/>
        </p:nvSpPr>
        <p:spPr>
          <a:xfrm>
            <a:off x="0" y="281675"/>
            <a:ext cx="10210800" cy="954107"/>
          </a:xfrm>
          <a:prstGeom prst="rect">
            <a:avLst/>
          </a:prstGeom>
        </p:spPr>
        <p:txBody>
          <a:bodyPr wrap="square">
            <a:spAutoFit/>
          </a:bodyPr>
          <a:lstStyle/>
          <a:p>
            <a:pPr lvl="1">
              <a:buClr>
                <a:srgbClr val="C00000"/>
              </a:buClr>
              <a:buSzPts val="1100"/>
              <a:tabLst>
                <a:tab pos="753110" algn="l"/>
                <a:tab pos="753745" algn="l"/>
              </a:tabLst>
            </a:pPr>
            <a:r>
              <a:rPr lang="ro-RO" sz="2800" b="1" spc="-5" dirty="0">
                <a:solidFill>
                  <a:schemeClr val="accent2">
                    <a:lumMod val="75000"/>
                  </a:schemeClr>
                </a:solidFill>
                <a:latin typeface="+mj-lt"/>
                <a:ea typeface="Arial" panose="020B0604020202020204" pitchFamily="34" charset="0"/>
              </a:rPr>
              <a:t>III.1. Professional </a:t>
            </a:r>
            <a:r>
              <a:rPr lang="ro-RO" sz="2800" b="1" spc="-5" dirty="0" err="1">
                <a:solidFill>
                  <a:schemeClr val="accent2">
                    <a:lumMod val="75000"/>
                  </a:schemeClr>
                </a:solidFill>
                <a:latin typeface="+mj-lt"/>
                <a:ea typeface="Arial" panose="020B0604020202020204" pitchFamily="34" charset="0"/>
              </a:rPr>
              <a:t>induction</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programs</a:t>
            </a:r>
            <a:r>
              <a:rPr lang="ro-RO" sz="2800" b="1" spc="-5" dirty="0">
                <a:solidFill>
                  <a:schemeClr val="accent2">
                    <a:lumMod val="75000"/>
                  </a:schemeClr>
                </a:solidFill>
                <a:latin typeface="+mj-lt"/>
                <a:ea typeface="Arial" panose="020B0604020202020204" pitchFamily="34" charset="0"/>
              </a:rPr>
              <a:t>: </a:t>
            </a:r>
            <a:r>
              <a:rPr lang="es-ES" sz="2800" b="1" dirty="0" err="1">
                <a:solidFill>
                  <a:srgbClr val="C00000"/>
                </a:solidFill>
              </a:rPr>
              <a:t>Main</a:t>
            </a:r>
            <a:r>
              <a:rPr lang="es-ES" sz="2800" b="1" dirty="0">
                <a:solidFill>
                  <a:srgbClr val="C00000"/>
                </a:solidFill>
              </a:rPr>
              <a:t> </a:t>
            </a:r>
            <a:r>
              <a:rPr lang="es-ES" sz="2800" b="1" dirty="0" err="1">
                <a:solidFill>
                  <a:srgbClr val="C00000"/>
                </a:solidFill>
              </a:rPr>
              <a:t>support</a:t>
            </a:r>
            <a:r>
              <a:rPr lang="es-ES" sz="2800" b="1" dirty="0">
                <a:solidFill>
                  <a:srgbClr val="C00000"/>
                </a:solidFill>
              </a:rPr>
              <a:t> </a:t>
            </a:r>
            <a:r>
              <a:rPr lang="es-ES" sz="2800" b="1" dirty="0" err="1">
                <a:solidFill>
                  <a:srgbClr val="C00000"/>
                </a:solidFill>
              </a:rPr>
              <a:t>activities</a:t>
            </a:r>
            <a:r>
              <a:rPr lang="es-ES" sz="2800" b="1" dirty="0">
                <a:solidFill>
                  <a:srgbClr val="C00000"/>
                </a:solidFill>
              </a:rPr>
              <a:t> </a:t>
            </a:r>
            <a:endParaRPr lang="es-ES" sz="2800" b="1" spc="-5" dirty="0">
              <a:solidFill>
                <a:schemeClr val="accent2">
                  <a:lumMod val="75000"/>
                </a:schemeClr>
              </a:solidFill>
              <a:latin typeface="+mj-lt"/>
              <a:ea typeface="Arial" panose="020B0604020202020204" pitchFamily="34" charset="0"/>
            </a:endParaRPr>
          </a:p>
        </p:txBody>
      </p:sp>
    </p:spTree>
    <p:extLst>
      <p:ext uri="{BB962C8B-B14F-4D97-AF65-F5344CB8AC3E}">
        <p14:creationId xmlns:p14="http://schemas.microsoft.com/office/powerpoint/2010/main" val="191956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FC6AE6-5AE7-B346-A330-DEF54DD4CE21}"/>
              </a:ext>
            </a:extLst>
          </p:cNvPr>
          <p:cNvSpPr>
            <a:spLocks noGrp="1"/>
          </p:cNvSpPr>
          <p:nvPr>
            <p:ph type="sldNum" sz="quarter" idx="12"/>
          </p:nvPr>
        </p:nvSpPr>
        <p:spPr/>
        <p:txBody>
          <a:bodyPr/>
          <a:lstStyle/>
          <a:p>
            <a:fld id="{54D1873A-6485-DF42-858B-AE96D2712C0D}" type="slidenum">
              <a:rPr lang="es-ES" smtClean="0"/>
              <a:t>12</a:t>
            </a:fld>
            <a:endParaRPr lang="es-ES"/>
          </a:p>
        </p:txBody>
      </p:sp>
      <p:sp>
        <p:nvSpPr>
          <p:cNvPr id="3" name="Rectángulo 2">
            <a:extLst>
              <a:ext uri="{FF2B5EF4-FFF2-40B4-BE49-F238E27FC236}">
                <a16:creationId xmlns:a16="http://schemas.microsoft.com/office/drawing/2014/main" id="{8B92F992-314C-081E-4435-17BFBDB1646F}"/>
              </a:ext>
            </a:extLst>
          </p:cNvPr>
          <p:cNvSpPr/>
          <p:nvPr/>
        </p:nvSpPr>
        <p:spPr>
          <a:xfrm>
            <a:off x="566929" y="402571"/>
            <a:ext cx="12508992" cy="1200329"/>
          </a:xfrm>
          <a:prstGeom prst="rect">
            <a:avLst/>
          </a:prstGeom>
        </p:spPr>
        <p:txBody>
          <a:bodyPr wrap="square">
            <a:spAutoFit/>
          </a:bodyPr>
          <a:lstStyle/>
          <a:p>
            <a:r>
              <a:rPr lang="ro-RO" sz="2400" b="1" spc="-5" dirty="0">
                <a:solidFill>
                  <a:schemeClr val="accent2">
                    <a:lumMod val="75000"/>
                  </a:schemeClr>
                </a:solidFill>
                <a:latin typeface="+mj-lt"/>
                <a:ea typeface="Arial" panose="020B0604020202020204" pitchFamily="34" charset="0"/>
              </a:rPr>
              <a:t>III.2. </a:t>
            </a:r>
            <a:r>
              <a:rPr lang="ro-RO" sz="2400" b="1" spc="-5" dirty="0" err="1">
                <a:solidFill>
                  <a:schemeClr val="accent2">
                    <a:lumMod val="75000"/>
                  </a:schemeClr>
                </a:solidFill>
                <a:latin typeface="+mj-lt"/>
                <a:ea typeface="Arial" panose="020B0604020202020204" pitchFamily="34" charset="0"/>
              </a:rPr>
              <a:t>Results</a:t>
            </a:r>
            <a:r>
              <a:rPr lang="ro-RO" sz="2400" b="1" spc="-5" dirty="0">
                <a:solidFill>
                  <a:schemeClr val="accent2">
                    <a:lumMod val="75000"/>
                  </a:schemeClr>
                </a:solidFill>
                <a:latin typeface="+mj-lt"/>
                <a:ea typeface="Arial" panose="020B0604020202020204" pitchFamily="34" charset="0"/>
              </a:rPr>
              <a:t> of </a:t>
            </a:r>
            <a:r>
              <a:rPr lang="ro-RO" sz="2400" b="1" spc="-5" dirty="0" err="1">
                <a:solidFill>
                  <a:schemeClr val="accent2">
                    <a:lumMod val="75000"/>
                  </a:schemeClr>
                </a:solidFill>
                <a:latin typeface="+mj-lt"/>
                <a:ea typeface="Arial" panose="020B0604020202020204" pitchFamily="34" charset="0"/>
              </a:rPr>
              <a:t>research</a:t>
            </a:r>
            <a:r>
              <a:rPr lang="ro-RO" sz="2400" b="1" spc="-5" dirty="0">
                <a:solidFill>
                  <a:schemeClr val="accent2">
                    <a:lumMod val="75000"/>
                  </a:schemeClr>
                </a:solidFill>
                <a:latin typeface="+mj-lt"/>
                <a:ea typeface="Arial" panose="020B0604020202020204" pitchFamily="34" charset="0"/>
              </a:rPr>
              <a:t> on </a:t>
            </a:r>
            <a:r>
              <a:rPr lang="ro-RO" sz="2400" b="1" spc="-5" dirty="0" err="1">
                <a:solidFill>
                  <a:schemeClr val="accent2">
                    <a:lumMod val="75000"/>
                  </a:schemeClr>
                </a:solidFill>
                <a:latin typeface="+mj-lt"/>
                <a:ea typeface="Arial" panose="020B0604020202020204" pitchFamily="34" charset="0"/>
              </a:rPr>
              <a:t>the</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problems</a:t>
            </a:r>
            <a:r>
              <a:rPr lang="ro-RO" sz="2400" b="1" spc="-5" dirty="0">
                <a:solidFill>
                  <a:schemeClr val="accent2">
                    <a:lumMod val="75000"/>
                  </a:schemeClr>
                </a:solidFill>
                <a:latin typeface="+mj-lt"/>
                <a:ea typeface="Arial" panose="020B0604020202020204" pitchFamily="34" charset="0"/>
              </a:rPr>
              <a:t> of</a:t>
            </a:r>
          </a:p>
          <a:p>
            <a:r>
              <a:rPr lang="ro-RO" sz="2400" b="1" spc="-5" dirty="0" err="1">
                <a:solidFill>
                  <a:schemeClr val="accent2">
                    <a:lumMod val="75000"/>
                  </a:schemeClr>
                </a:solidFill>
                <a:latin typeface="+mj-lt"/>
                <a:ea typeface="Arial" panose="020B0604020202020204" pitchFamily="34" charset="0"/>
              </a:rPr>
              <a:t>beginning</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teachers</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analyzed</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from</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the</a:t>
            </a:r>
            <a:r>
              <a:rPr lang="ro-RO" sz="2400" b="1" spc="-5" dirty="0">
                <a:solidFill>
                  <a:schemeClr val="accent2">
                    <a:lumMod val="75000"/>
                  </a:schemeClr>
                </a:solidFill>
                <a:latin typeface="+mj-lt"/>
                <a:ea typeface="Arial" panose="020B0604020202020204" pitchFamily="34" charset="0"/>
              </a:rPr>
              <a:t> European model of</a:t>
            </a:r>
          </a:p>
          <a:p>
            <a:r>
              <a:rPr lang="ro-RO" sz="2400" b="1" spc="-5" dirty="0">
                <a:solidFill>
                  <a:schemeClr val="accent2">
                    <a:lumMod val="75000"/>
                  </a:schemeClr>
                </a:solidFill>
                <a:latin typeface="+mj-lt"/>
                <a:ea typeface="Arial" panose="020B0604020202020204" pitchFamily="34" charset="0"/>
              </a:rPr>
              <a:t> Professional </a:t>
            </a:r>
            <a:r>
              <a:rPr lang="ro-RO" sz="2400" b="1" spc="-5" dirty="0" err="1">
                <a:solidFill>
                  <a:schemeClr val="accent2">
                    <a:lumMod val="75000"/>
                  </a:schemeClr>
                </a:solidFill>
                <a:latin typeface="+mj-lt"/>
                <a:ea typeface="Arial" panose="020B0604020202020204" pitchFamily="34" charset="0"/>
              </a:rPr>
              <a:t>Teacher</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Competencies</a:t>
            </a:r>
            <a:r>
              <a:rPr lang="en-US" sz="2400" b="1" spc="-5" dirty="0">
                <a:solidFill>
                  <a:schemeClr val="accent2">
                    <a:lumMod val="75000"/>
                  </a:schemeClr>
                </a:solidFill>
                <a:latin typeface="+mj-lt"/>
                <a:ea typeface="Arial" panose="020B0604020202020204" pitchFamily="34" charset="0"/>
              </a:rPr>
              <a:t>.</a:t>
            </a:r>
            <a:endParaRPr lang="es-ES" sz="2400" b="1" spc="-5" dirty="0">
              <a:solidFill>
                <a:schemeClr val="accent2">
                  <a:lumMod val="75000"/>
                </a:schemeClr>
              </a:solidFill>
              <a:latin typeface="+mj-lt"/>
              <a:ea typeface="Arial" panose="020B0604020202020204" pitchFamily="34" charset="0"/>
            </a:endParaRPr>
          </a:p>
        </p:txBody>
      </p:sp>
      <p:graphicFrame>
        <p:nvGraphicFramePr>
          <p:cNvPr id="6" name="Tabla 5">
            <a:extLst>
              <a:ext uri="{FF2B5EF4-FFF2-40B4-BE49-F238E27FC236}">
                <a16:creationId xmlns:a16="http://schemas.microsoft.com/office/drawing/2014/main" id="{E373B010-B07D-E11A-B8BD-EBE3BFA52A24}"/>
              </a:ext>
            </a:extLst>
          </p:cNvPr>
          <p:cNvGraphicFramePr>
            <a:graphicFrameLocks noGrp="1"/>
          </p:cNvGraphicFramePr>
          <p:nvPr>
            <p:extLst>
              <p:ext uri="{D42A27DB-BD31-4B8C-83A1-F6EECF244321}">
                <p14:modId xmlns:p14="http://schemas.microsoft.com/office/powerpoint/2010/main" val="3197178940"/>
              </p:ext>
            </p:extLst>
          </p:nvPr>
        </p:nvGraphicFramePr>
        <p:xfrm>
          <a:off x="435863" y="1792225"/>
          <a:ext cx="11320273" cy="4632119"/>
        </p:xfrm>
        <a:graphic>
          <a:graphicData uri="http://schemas.openxmlformats.org/drawingml/2006/table">
            <a:tbl>
              <a:tblPr firstRow="1" firstCol="1" bandRow="1">
                <a:tableStyleId>{5C22544A-7EE6-4342-B048-85BDC9FD1C3A}</a:tableStyleId>
              </a:tblPr>
              <a:tblGrid>
                <a:gridCol w="1279897">
                  <a:extLst>
                    <a:ext uri="{9D8B030D-6E8A-4147-A177-3AD203B41FA5}">
                      <a16:colId xmlns:a16="http://schemas.microsoft.com/office/drawing/2014/main" val="3218397540"/>
                    </a:ext>
                  </a:extLst>
                </a:gridCol>
                <a:gridCol w="2481115">
                  <a:extLst>
                    <a:ext uri="{9D8B030D-6E8A-4147-A177-3AD203B41FA5}">
                      <a16:colId xmlns:a16="http://schemas.microsoft.com/office/drawing/2014/main" val="3155416652"/>
                    </a:ext>
                  </a:extLst>
                </a:gridCol>
                <a:gridCol w="7559261">
                  <a:extLst>
                    <a:ext uri="{9D8B030D-6E8A-4147-A177-3AD203B41FA5}">
                      <a16:colId xmlns:a16="http://schemas.microsoft.com/office/drawing/2014/main" val="873550930"/>
                    </a:ext>
                  </a:extLst>
                </a:gridCol>
              </a:tblGrid>
              <a:tr h="1018782">
                <a:tc gridSpan="3">
                  <a:txBody>
                    <a:bodyPr/>
                    <a:lstStyle/>
                    <a:p>
                      <a:pPr algn="just"/>
                      <a:endParaRPr lang="en-US" sz="1600" dirty="0">
                        <a:solidFill>
                          <a:schemeClr val="tx1"/>
                        </a:solidFill>
                        <a:effectLst/>
                      </a:endParaRPr>
                    </a:p>
                    <a:p>
                      <a:pPr algn="just"/>
                      <a:r>
                        <a:rPr lang="en-US" sz="1600" dirty="0" err="1">
                          <a:solidFill>
                            <a:schemeClr val="tx1"/>
                          </a:solidFill>
                          <a:effectLst/>
                        </a:rPr>
                        <a:t>Veenman</a:t>
                      </a:r>
                      <a:r>
                        <a:rPr lang="en-US" sz="1600" dirty="0">
                          <a:solidFill>
                            <a:schemeClr val="tx1"/>
                          </a:solidFill>
                          <a:effectLst/>
                        </a:rPr>
                        <a:t> (1984) </a:t>
                      </a:r>
                      <a:r>
                        <a:rPr lang="en-US" sz="1600" dirty="0" err="1">
                          <a:solidFill>
                            <a:schemeClr val="tx1"/>
                          </a:solidFill>
                          <a:effectLst/>
                        </a:rPr>
                        <a:t>synthesised</a:t>
                      </a:r>
                      <a:r>
                        <a:rPr lang="en-US" sz="1600" dirty="0">
                          <a:solidFill>
                            <a:schemeClr val="tx1"/>
                          </a:solidFill>
                          <a:effectLst/>
                        </a:rPr>
                        <a:t> 83 studies carried out in the United States, Great Britain and Wales, the Netherlands, Canada, West Germany, and Australia on beginning teachers at primary and secondary level; Voss and </a:t>
                      </a:r>
                      <a:r>
                        <a:rPr lang="en-US" sz="1600" dirty="0" err="1">
                          <a:solidFill>
                            <a:schemeClr val="tx1"/>
                          </a:solidFill>
                          <a:effectLst/>
                        </a:rPr>
                        <a:t>Kunter</a:t>
                      </a:r>
                      <a:r>
                        <a:rPr lang="en-US" sz="1600" dirty="0">
                          <a:solidFill>
                            <a:schemeClr val="tx1"/>
                          </a:solidFill>
                          <a:effectLst/>
                        </a:rPr>
                        <a:t>, 2020; </a:t>
                      </a:r>
                      <a:r>
                        <a:rPr lang="en-US" sz="1600" dirty="0" err="1">
                          <a:solidFill>
                            <a:schemeClr val="tx1"/>
                          </a:solidFill>
                          <a:effectLst/>
                        </a:rPr>
                        <a:t>Manso</a:t>
                      </a:r>
                      <a:r>
                        <a:rPr lang="en-US" sz="1600" dirty="0">
                          <a:solidFill>
                            <a:schemeClr val="tx1"/>
                          </a:solidFill>
                          <a:effectLst/>
                        </a:rPr>
                        <a:t> and Garrido, 2021; Schaefer et al. 2021; Cruz et al. 2022 and Napolitano et al., 2022) </a:t>
                      </a:r>
                    </a:p>
                    <a:p>
                      <a:pPr algn="just"/>
                      <a:endParaRPr lang="es-ES" sz="16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227775360"/>
                  </a:ext>
                </a:extLst>
              </a:tr>
              <a:tr h="991835">
                <a:tc gridSpan="2">
                  <a:txBody>
                    <a:bodyPr/>
                    <a:lstStyle/>
                    <a:p>
                      <a:r>
                        <a:rPr lang="en-US" sz="2000" dirty="0">
                          <a:solidFill>
                            <a:schemeClr val="tx1"/>
                          </a:solidFill>
                          <a:effectLst/>
                        </a:rPr>
                        <a:t>PROFESSIONAL COMPETENCES EUROPEAN MODEL</a:t>
                      </a:r>
                      <a:endParaRPr lang="es-ES" sz="20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hMerge="1">
                  <a:txBody>
                    <a:bodyPr/>
                    <a:lstStyle/>
                    <a:p>
                      <a:endParaRPr lang="es-ES"/>
                    </a:p>
                  </a:txBody>
                  <a:tcPr/>
                </a:tc>
                <a:tc>
                  <a:txBody>
                    <a:bodyPr/>
                    <a:lstStyle/>
                    <a:p>
                      <a:pPr algn="just"/>
                      <a:r>
                        <a:rPr lang="en-US" sz="2400" b="1" dirty="0">
                          <a:solidFill>
                            <a:schemeClr val="tx1"/>
                          </a:solidFill>
                          <a:effectLst/>
                        </a:rPr>
                        <a:t>Identified needs of novice teachers</a:t>
                      </a:r>
                      <a:endParaRPr lang="es-ES" sz="2400" b="1"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2296825667"/>
                  </a:ext>
                </a:extLst>
              </a:tr>
              <a:tr h="795339">
                <a:tc>
                  <a:txBody>
                    <a:bodyPr/>
                    <a:lstStyle/>
                    <a:p>
                      <a:r>
                        <a:rPr lang="es-ES_tradnl" sz="1800" dirty="0" err="1">
                          <a:solidFill>
                            <a:schemeClr val="tx1"/>
                          </a:solidFill>
                          <a:effectLst/>
                        </a:rPr>
                        <a:t>To</a:t>
                      </a:r>
                      <a:r>
                        <a:rPr lang="es-ES_tradnl" sz="1800" dirty="0">
                          <a:solidFill>
                            <a:schemeClr val="tx1"/>
                          </a:solidFill>
                          <a:effectLst/>
                        </a:rPr>
                        <a:t> </a:t>
                      </a:r>
                      <a:r>
                        <a:rPr lang="es-ES_tradnl" sz="1800" dirty="0" err="1">
                          <a:solidFill>
                            <a:schemeClr val="tx1"/>
                          </a:solidFill>
                          <a:effectLst/>
                        </a:rPr>
                        <a:t>know</a:t>
                      </a:r>
                      <a:r>
                        <a:rPr lang="es-ES_tradnl" sz="1800" dirty="0">
                          <a:solidFill>
                            <a:schemeClr val="tx1"/>
                          </a:solidFill>
                          <a:effectLst/>
                        </a:rPr>
                        <a: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r>
                        <a:rPr lang="es-ES_tradnl" sz="1800" dirty="0" err="1">
                          <a:solidFill>
                            <a:schemeClr val="tx1"/>
                          </a:solidFill>
                          <a:effectLst/>
                        </a:rPr>
                        <a:t>Scientific</a:t>
                      </a:r>
                      <a:r>
                        <a:rPr lang="es-ES_tradnl" sz="1800" dirty="0">
                          <a:solidFill>
                            <a:schemeClr val="tx1"/>
                          </a:solidFill>
                          <a:effectLst/>
                        </a:rPr>
                        <a:t> </a:t>
                      </a:r>
                      <a:r>
                        <a:rPr lang="es-ES_tradnl" sz="1800" dirty="0" err="1">
                          <a:solidFill>
                            <a:schemeClr val="tx1"/>
                          </a:solidFill>
                          <a:effectLst/>
                        </a:rPr>
                        <a:t>competence</a:t>
                      </a:r>
                      <a:r>
                        <a:rPr lang="es-ES_tradnl" sz="1800" dirty="0">
                          <a:solidFill>
                            <a:schemeClr val="tx1"/>
                          </a:solidFill>
                          <a:effectLst/>
                        </a:rPr>
                        <a: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pPr algn="just"/>
                      <a:r>
                        <a:rPr lang="en-US" sz="1800" dirty="0">
                          <a:solidFill>
                            <a:schemeClr val="tx1"/>
                          </a:solidFill>
                          <a:effectLst/>
                        </a:rPr>
                        <a:t>Master the content of the different subjects he/she must teach.</a:t>
                      </a:r>
                      <a:endParaRPr lang="es-ES" sz="1800" dirty="0">
                        <a:solidFill>
                          <a:schemeClr val="tx1"/>
                        </a:solidFill>
                        <a:effectLst/>
                      </a:endParaRPr>
                    </a:p>
                    <a:p>
                      <a:pPr algn="just"/>
                      <a:r>
                        <a:rPr lang="en-US" sz="1800" dirty="0">
                          <a:solidFill>
                            <a:schemeClr val="tx1"/>
                          </a:solidFill>
                          <a:effectLst/>
                        </a:rPr>
                        <a:t>Selecting the content to be taught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963565614"/>
                  </a:ext>
                </a:extLst>
              </a:tr>
              <a:tr h="1625745">
                <a:tc>
                  <a:txBody>
                    <a:bodyPr/>
                    <a:lstStyle/>
                    <a:p>
                      <a:r>
                        <a:rPr lang="es-ES_tradnl" sz="1800">
                          <a:solidFill>
                            <a:schemeClr val="tx1"/>
                          </a:solidFill>
                          <a:effectLst/>
                        </a:rPr>
                        <a:t>Know how to be:</a:t>
                      </a:r>
                      <a:endParaRPr lang="es-ES" sz="1800">
                        <a:solidFill>
                          <a:schemeClr val="tx1"/>
                        </a:solidFill>
                        <a:effectLst/>
                      </a:endParaRPr>
                    </a:p>
                    <a:p>
                      <a:r>
                        <a:rPr lang="en-US" sz="1800">
                          <a:solidFill>
                            <a:schemeClr val="tx1"/>
                          </a:solidFill>
                          <a:effectLst/>
                        </a:rPr>
                        <a:t> </a:t>
                      </a:r>
                      <a:endParaRPr lang="es-ES" sz="180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r>
                        <a:rPr lang="es-ES_tradnl" sz="1800" dirty="0">
                          <a:solidFill>
                            <a:schemeClr val="tx1"/>
                          </a:solidFill>
                          <a:effectLst/>
                        </a:rPr>
                        <a:t>Intrapersonal and interpersonal </a:t>
                      </a:r>
                      <a:r>
                        <a:rPr lang="es-ES_tradnl" sz="1800" dirty="0" err="1">
                          <a:solidFill>
                            <a:schemeClr val="tx1"/>
                          </a:solidFill>
                          <a:effectLst/>
                        </a:rPr>
                        <a:t>competence</a:t>
                      </a:r>
                      <a:r>
                        <a:rPr lang="es-ES_tradnl" sz="1800" dirty="0">
                          <a:solidFill>
                            <a:schemeClr val="tx1"/>
                          </a:solidFill>
                          <a:effectLst/>
                        </a:rPr>
                        <a: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pPr algn="just"/>
                      <a:r>
                        <a:rPr lang="en-US" sz="1800" dirty="0">
                          <a:solidFill>
                            <a:schemeClr val="tx1"/>
                          </a:solidFill>
                          <a:effectLst/>
                        </a:rPr>
                        <a:t>Lack of personal free time</a:t>
                      </a:r>
                      <a:endParaRPr lang="es-ES" sz="1800" dirty="0">
                        <a:solidFill>
                          <a:schemeClr val="tx1"/>
                        </a:solidFill>
                        <a:effectLst/>
                      </a:endParaRPr>
                    </a:p>
                    <a:p>
                      <a:pPr algn="just"/>
                      <a:r>
                        <a:rPr lang="en-US" sz="1800" dirty="0">
                          <a:solidFill>
                            <a:schemeClr val="tx1"/>
                          </a:solidFill>
                          <a:effectLst/>
                        </a:rPr>
                        <a:t>Insecurity and need for emotional support.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2937105049"/>
                  </a:ext>
                </a:extLst>
              </a:tr>
            </a:tbl>
          </a:graphicData>
        </a:graphic>
      </p:graphicFrame>
    </p:spTree>
    <p:extLst>
      <p:ext uri="{BB962C8B-B14F-4D97-AF65-F5344CB8AC3E}">
        <p14:creationId xmlns:p14="http://schemas.microsoft.com/office/powerpoint/2010/main" val="2516255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FC6AE6-5AE7-B346-A330-DEF54DD4CE21}"/>
              </a:ext>
            </a:extLst>
          </p:cNvPr>
          <p:cNvSpPr>
            <a:spLocks noGrp="1"/>
          </p:cNvSpPr>
          <p:nvPr>
            <p:ph type="sldNum" sz="quarter" idx="12"/>
          </p:nvPr>
        </p:nvSpPr>
        <p:spPr/>
        <p:txBody>
          <a:bodyPr/>
          <a:lstStyle/>
          <a:p>
            <a:fld id="{54D1873A-6485-DF42-858B-AE96D2712C0D}" type="slidenum">
              <a:rPr lang="es-ES" smtClean="0"/>
              <a:t>13</a:t>
            </a:fld>
            <a:endParaRPr lang="es-ES"/>
          </a:p>
        </p:txBody>
      </p:sp>
      <p:sp>
        <p:nvSpPr>
          <p:cNvPr id="3" name="Rectángulo 2">
            <a:extLst>
              <a:ext uri="{FF2B5EF4-FFF2-40B4-BE49-F238E27FC236}">
                <a16:creationId xmlns:a16="http://schemas.microsoft.com/office/drawing/2014/main" id="{8B92F992-314C-081E-4435-17BFBDB1646F}"/>
              </a:ext>
            </a:extLst>
          </p:cNvPr>
          <p:cNvSpPr/>
          <p:nvPr/>
        </p:nvSpPr>
        <p:spPr>
          <a:xfrm>
            <a:off x="435863" y="207847"/>
            <a:ext cx="12508992" cy="1200329"/>
          </a:xfrm>
          <a:prstGeom prst="rect">
            <a:avLst/>
          </a:prstGeom>
        </p:spPr>
        <p:txBody>
          <a:bodyPr wrap="square">
            <a:spAutoFit/>
          </a:bodyPr>
          <a:lstStyle/>
          <a:p>
            <a:r>
              <a:rPr lang="ro-RO" sz="2400" b="1" spc="-5" dirty="0">
                <a:solidFill>
                  <a:schemeClr val="accent2">
                    <a:lumMod val="75000"/>
                  </a:schemeClr>
                </a:solidFill>
                <a:latin typeface="+mj-lt"/>
                <a:ea typeface="Arial" panose="020B0604020202020204" pitchFamily="34" charset="0"/>
              </a:rPr>
              <a:t>III.2. </a:t>
            </a:r>
            <a:r>
              <a:rPr lang="ro-RO" sz="2400" b="1" spc="-5" dirty="0" err="1">
                <a:solidFill>
                  <a:schemeClr val="accent2">
                    <a:lumMod val="75000"/>
                  </a:schemeClr>
                </a:solidFill>
                <a:latin typeface="+mj-lt"/>
                <a:ea typeface="Arial" panose="020B0604020202020204" pitchFamily="34" charset="0"/>
              </a:rPr>
              <a:t>Results</a:t>
            </a:r>
            <a:r>
              <a:rPr lang="ro-RO" sz="2400" b="1" spc="-5" dirty="0">
                <a:solidFill>
                  <a:schemeClr val="accent2">
                    <a:lumMod val="75000"/>
                  </a:schemeClr>
                </a:solidFill>
                <a:latin typeface="+mj-lt"/>
                <a:ea typeface="Arial" panose="020B0604020202020204" pitchFamily="34" charset="0"/>
              </a:rPr>
              <a:t> of </a:t>
            </a:r>
            <a:r>
              <a:rPr lang="ro-RO" sz="2400" b="1" spc="-5" dirty="0" err="1">
                <a:solidFill>
                  <a:schemeClr val="accent2">
                    <a:lumMod val="75000"/>
                  </a:schemeClr>
                </a:solidFill>
                <a:latin typeface="+mj-lt"/>
                <a:ea typeface="Arial" panose="020B0604020202020204" pitchFamily="34" charset="0"/>
              </a:rPr>
              <a:t>research</a:t>
            </a:r>
            <a:r>
              <a:rPr lang="ro-RO" sz="2400" b="1" spc="-5" dirty="0">
                <a:solidFill>
                  <a:schemeClr val="accent2">
                    <a:lumMod val="75000"/>
                  </a:schemeClr>
                </a:solidFill>
                <a:latin typeface="+mj-lt"/>
                <a:ea typeface="Arial" panose="020B0604020202020204" pitchFamily="34" charset="0"/>
              </a:rPr>
              <a:t> on </a:t>
            </a:r>
            <a:r>
              <a:rPr lang="ro-RO" sz="2400" b="1" spc="-5" dirty="0" err="1">
                <a:solidFill>
                  <a:schemeClr val="accent2">
                    <a:lumMod val="75000"/>
                  </a:schemeClr>
                </a:solidFill>
                <a:latin typeface="+mj-lt"/>
                <a:ea typeface="Arial" panose="020B0604020202020204" pitchFamily="34" charset="0"/>
              </a:rPr>
              <a:t>the</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problems</a:t>
            </a:r>
            <a:r>
              <a:rPr lang="ro-RO" sz="2400" b="1" spc="-5" dirty="0">
                <a:solidFill>
                  <a:schemeClr val="accent2">
                    <a:lumMod val="75000"/>
                  </a:schemeClr>
                </a:solidFill>
                <a:latin typeface="+mj-lt"/>
                <a:ea typeface="Arial" panose="020B0604020202020204" pitchFamily="34" charset="0"/>
              </a:rPr>
              <a:t> of</a:t>
            </a:r>
          </a:p>
          <a:p>
            <a:r>
              <a:rPr lang="ro-RO" sz="2400" b="1" spc="-5" dirty="0" err="1">
                <a:solidFill>
                  <a:schemeClr val="accent2">
                    <a:lumMod val="75000"/>
                  </a:schemeClr>
                </a:solidFill>
                <a:latin typeface="+mj-lt"/>
                <a:ea typeface="Arial" panose="020B0604020202020204" pitchFamily="34" charset="0"/>
              </a:rPr>
              <a:t>beginning</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teachers</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analyzed</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from</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the</a:t>
            </a:r>
            <a:r>
              <a:rPr lang="ro-RO" sz="2400" b="1" spc="-5" dirty="0">
                <a:solidFill>
                  <a:schemeClr val="accent2">
                    <a:lumMod val="75000"/>
                  </a:schemeClr>
                </a:solidFill>
                <a:latin typeface="+mj-lt"/>
                <a:ea typeface="Arial" panose="020B0604020202020204" pitchFamily="34" charset="0"/>
              </a:rPr>
              <a:t> European model of</a:t>
            </a:r>
          </a:p>
          <a:p>
            <a:r>
              <a:rPr lang="ro-RO" sz="2400" b="1" spc="-5" dirty="0">
                <a:solidFill>
                  <a:schemeClr val="accent2">
                    <a:lumMod val="75000"/>
                  </a:schemeClr>
                </a:solidFill>
                <a:latin typeface="+mj-lt"/>
                <a:ea typeface="Arial" panose="020B0604020202020204" pitchFamily="34" charset="0"/>
              </a:rPr>
              <a:t> Professional </a:t>
            </a:r>
            <a:r>
              <a:rPr lang="ro-RO" sz="2400" b="1" spc="-5" dirty="0" err="1">
                <a:solidFill>
                  <a:schemeClr val="accent2">
                    <a:lumMod val="75000"/>
                  </a:schemeClr>
                </a:solidFill>
                <a:latin typeface="+mj-lt"/>
                <a:ea typeface="Arial" panose="020B0604020202020204" pitchFamily="34" charset="0"/>
              </a:rPr>
              <a:t>Teacher</a:t>
            </a:r>
            <a:r>
              <a:rPr lang="ro-RO" sz="2400" b="1" spc="-5" dirty="0">
                <a:solidFill>
                  <a:schemeClr val="accent2">
                    <a:lumMod val="75000"/>
                  </a:schemeClr>
                </a:solidFill>
                <a:latin typeface="+mj-lt"/>
                <a:ea typeface="Arial" panose="020B0604020202020204" pitchFamily="34" charset="0"/>
              </a:rPr>
              <a:t> </a:t>
            </a:r>
            <a:r>
              <a:rPr lang="ro-RO" sz="2400" b="1" spc="-5" dirty="0" err="1">
                <a:solidFill>
                  <a:schemeClr val="accent2">
                    <a:lumMod val="75000"/>
                  </a:schemeClr>
                </a:solidFill>
                <a:latin typeface="+mj-lt"/>
                <a:ea typeface="Arial" panose="020B0604020202020204" pitchFamily="34" charset="0"/>
              </a:rPr>
              <a:t>Competencies</a:t>
            </a:r>
            <a:r>
              <a:rPr lang="en-US" sz="2400" b="1" spc="-5" dirty="0">
                <a:solidFill>
                  <a:schemeClr val="accent2">
                    <a:lumMod val="75000"/>
                  </a:schemeClr>
                </a:solidFill>
                <a:latin typeface="+mj-lt"/>
                <a:ea typeface="Arial" panose="020B0604020202020204" pitchFamily="34" charset="0"/>
              </a:rPr>
              <a:t>.</a:t>
            </a:r>
            <a:endParaRPr lang="es-ES" sz="2400" b="1" spc="-5" dirty="0">
              <a:solidFill>
                <a:schemeClr val="accent2">
                  <a:lumMod val="75000"/>
                </a:schemeClr>
              </a:solidFill>
              <a:latin typeface="+mj-lt"/>
              <a:ea typeface="Arial" panose="020B0604020202020204" pitchFamily="34" charset="0"/>
            </a:endParaRPr>
          </a:p>
        </p:txBody>
      </p:sp>
      <p:graphicFrame>
        <p:nvGraphicFramePr>
          <p:cNvPr id="6" name="Tabla 5">
            <a:extLst>
              <a:ext uri="{FF2B5EF4-FFF2-40B4-BE49-F238E27FC236}">
                <a16:creationId xmlns:a16="http://schemas.microsoft.com/office/drawing/2014/main" id="{E373B010-B07D-E11A-B8BD-EBE3BFA52A24}"/>
              </a:ext>
            </a:extLst>
          </p:cNvPr>
          <p:cNvGraphicFramePr>
            <a:graphicFrameLocks noGrp="1"/>
          </p:cNvGraphicFramePr>
          <p:nvPr>
            <p:extLst>
              <p:ext uri="{D42A27DB-BD31-4B8C-83A1-F6EECF244321}">
                <p14:modId xmlns:p14="http://schemas.microsoft.com/office/powerpoint/2010/main" val="2254498745"/>
              </p:ext>
            </p:extLst>
          </p:nvPr>
        </p:nvGraphicFramePr>
        <p:xfrm>
          <a:off x="435863" y="1482389"/>
          <a:ext cx="11320273" cy="5212080"/>
        </p:xfrm>
        <a:graphic>
          <a:graphicData uri="http://schemas.openxmlformats.org/drawingml/2006/table">
            <a:tbl>
              <a:tblPr firstRow="1" firstCol="1" bandRow="1">
                <a:tableStyleId>{5C22544A-7EE6-4342-B048-85BDC9FD1C3A}</a:tableStyleId>
              </a:tblPr>
              <a:tblGrid>
                <a:gridCol w="1279897">
                  <a:extLst>
                    <a:ext uri="{9D8B030D-6E8A-4147-A177-3AD203B41FA5}">
                      <a16:colId xmlns:a16="http://schemas.microsoft.com/office/drawing/2014/main" val="3218397540"/>
                    </a:ext>
                  </a:extLst>
                </a:gridCol>
                <a:gridCol w="1832112">
                  <a:extLst>
                    <a:ext uri="{9D8B030D-6E8A-4147-A177-3AD203B41FA5}">
                      <a16:colId xmlns:a16="http://schemas.microsoft.com/office/drawing/2014/main" val="3155416652"/>
                    </a:ext>
                  </a:extLst>
                </a:gridCol>
                <a:gridCol w="8208264">
                  <a:extLst>
                    <a:ext uri="{9D8B030D-6E8A-4147-A177-3AD203B41FA5}">
                      <a16:colId xmlns:a16="http://schemas.microsoft.com/office/drawing/2014/main" val="873550930"/>
                    </a:ext>
                  </a:extLst>
                </a:gridCol>
              </a:tblGrid>
              <a:tr h="712171">
                <a:tc gridSpan="2">
                  <a:txBody>
                    <a:bodyPr/>
                    <a:lstStyle/>
                    <a:p>
                      <a:r>
                        <a:rPr lang="en-US" sz="1800" dirty="0">
                          <a:solidFill>
                            <a:schemeClr val="tx1"/>
                          </a:solidFill>
                          <a:effectLst/>
                        </a:rPr>
                        <a:t>PROFESSIONAL COMPETENCES EUROPEAN MODEL</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hMerge="1">
                  <a:txBody>
                    <a:bodyPr/>
                    <a:lstStyle/>
                    <a:p>
                      <a:endParaRPr lang="es-ES"/>
                    </a:p>
                  </a:txBody>
                  <a:tcPr/>
                </a:tc>
                <a:tc>
                  <a:txBody>
                    <a:bodyPr/>
                    <a:lstStyle/>
                    <a:p>
                      <a:pPr algn="just"/>
                      <a:r>
                        <a:rPr lang="en-US" sz="1800" b="1" dirty="0">
                          <a:solidFill>
                            <a:schemeClr val="tx1"/>
                          </a:solidFill>
                          <a:effectLst/>
                        </a:rPr>
                        <a:t>Identified needs of novice teachers</a:t>
                      </a:r>
                      <a:endParaRPr lang="es-ES" sz="1800" b="1"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2296825667"/>
                  </a:ext>
                </a:extLst>
              </a:tr>
              <a:tr h="2284326">
                <a:tc rowSpan="3">
                  <a:txBody>
                    <a:bodyPr/>
                    <a:lstStyle/>
                    <a:p>
                      <a:r>
                        <a:rPr lang="en-US" sz="1800" dirty="0">
                          <a:solidFill>
                            <a:schemeClr val="tx1"/>
                          </a:solidFill>
                          <a:effectLst/>
                        </a:rPr>
                        <a:t>Know how to do what: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r>
                        <a:rPr lang="en-US" sz="1800" dirty="0">
                          <a:solidFill>
                            <a:schemeClr val="tx1"/>
                          </a:solidFill>
                          <a:effectLst/>
                        </a:rPr>
                        <a:t>Didactic competence</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pPr algn="just"/>
                      <a:r>
                        <a:rPr lang="en-US" sz="1800" dirty="0">
                          <a:solidFill>
                            <a:schemeClr val="tx1"/>
                          </a:solidFill>
                          <a:effectLst/>
                        </a:rPr>
                        <a:t>Knowing the causes that make learning easier or more difficult for students. </a:t>
                      </a:r>
                    </a:p>
                    <a:p>
                      <a:pPr algn="just"/>
                      <a:r>
                        <a:rPr lang="en-US" sz="1800" dirty="0">
                          <a:solidFill>
                            <a:schemeClr val="tx1"/>
                          </a:solidFill>
                          <a:effectLst/>
                        </a:rPr>
                        <a:t>Adapt the contents of the subjects to the conditions of the class and of each individual pupil. </a:t>
                      </a:r>
                    </a:p>
                    <a:p>
                      <a:pPr algn="just"/>
                      <a:r>
                        <a:rPr lang="en-US" sz="1800" dirty="0">
                          <a:solidFill>
                            <a:schemeClr val="tx1"/>
                          </a:solidFill>
                          <a:effectLst/>
                        </a:rPr>
                        <a:t>Determining the learning level of the pupils</a:t>
                      </a:r>
                      <a:endParaRPr lang="es-ES" sz="1800" dirty="0">
                        <a:solidFill>
                          <a:schemeClr val="tx1"/>
                        </a:solidFill>
                        <a:effectLst/>
                      </a:endParaRPr>
                    </a:p>
                    <a:p>
                      <a:pPr algn="just"/>
                      <a:r>
                        <a:rPr lang="en-US" sz="1800" dirty="0">
                          <a:solidFill>
                            <a:schemeClr val="tx1"/>
                          </a:solidFill>
                          <a:effectLst/>
                        </a:rPr>
                        <a:t>Adapt teaching to individual differences. </a:t>
                      </a:r>
                    </a:p>
                    <a:p>
                      <a:pPr algn="just"/>
                      <a:r>
                        <a:rPr lang="en-US" sz="1800" dirty="0">
                          <a:solidFill>
                            <a:schemeClr val="tx1"/>
                          </a:solidFill>
                          <a:effectLst/>
                        </a:rPr>
                        <a:t>Select appropriate materials for the development of the subject matter. </a:t>
                      </a:r>
                    </a:p>
                    <a:p>
                      <a:pPr algn="just"/>
                      <a:r>
                        <a:rPr lang="en-US" sz="1800" dirty="0">
                          <a:solidFill>
                            <a:schemeClr val="tx1"/>
                          </a:solidFill>
                          <a:effectLst/>
                        </a:rPr>
                        <a:t>Identifying the educational needs of learners. How to teach pupils of diverse cultural backgrounds and abilities. Encouraging pupils' participation in classroom activities.</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4264675220"/>
                  </a:ext>
                </a:extLst>
              </a:tr>
              <a:tr h="468058">
                <a:tc vMerge="1">
                  <a:txBody>
                    <a:bodyPr/>
                    <a:lstStyle/>
                    <a:p>
                      <a:endParaRPr lang="es-ES"/>
                    </a:p>
                  </a:txBody>
                  <a:tcPr/>
                </a:tc>
                <a:tc>
                  <a:txBody>
                    <a:bodyPr/>
                    <a:lstStyle/>
                    <a:p>
                      <a:r>
                        <a:rPr lang="en-US" sz="1800">
                          <a:solidFill>
                            <a:schemeClr val="tx1"/>
                          </a:solidFill>
                          <a:effectLst/>
                        </a:rPr>
                        <a:t>Organizational and management competence</a:t>
                      </a:r>
                      <a:endParaRPr lang="es-ES" sz="180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pPr algn="just"/>
                      <a:r>
                        <a:rPr lang="en-US" sz="1800" dirty="0">
                          <a:solidFill>
                            <a:schemeClr val="tx1"/>
                          </a:solidFill>
                          <a:effectLst/>
                        </a:rPr>
                        <a:t>Coping with work overload. Getting involved in decision-making at school level. Managing time to prepare lessons. Carrying out bureaucratic work</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2464082401"/>
                  </a:ext>
                </a:extLst>
              </a:tr>
              <a:tr h="468058">
                <a:tc vMerge="1">
                  <a:txBody>
                    <a:bodyPr/>
                    <a:lstStyle/>
                    <a:p>
                      <a:endParaRPr lang="es-ES"/>
                    </a:p>
                  </a:txBody>
                  <a:tcPr/>
                </a:tc>
                <a:tc>
                  <a:txBody>
                    <a:bodyPr/>
                    <a:lstStyle/>
                    <a:p>
                      <a:r>
                        <a:rPr lang="es-ES_tradnl" sz="1800">
                          <a:solidFill>
                            <a:schemeClr val="tx1"/>
                          </a:solidFill>
                          <a:effectLst/>
                        </a:rPr>
                        <a:t>Competency in coexistence management.</a:t>
                      </a:r>
                      <a:endParaRPr lang="es-ES" sz="1800">
                        <a:solidFill>
                          <a:schemeClr val="tx1"/>
                        </a:solidFill>
                        <a:effectLst/>
                        <a:latin typeface="Times New Roman" panose="02020603050405020304" pitchFamily="18" charset="0"/>
                        <a:ea typeface="Times New Roman" panose="02020603050405020304" pitchFamily="18" charset="0"/>
                      </a:endParaRPr>
                    </a:p>
                  </a:txBody>
                  <a:tcPr marL="62829" marR="62829" marT="0" marB="0"/>
                </a:tc>
                <a:tc>
                  <a:txBody>
                    <a:bodyPr/>
                    <a:lstStyle/>
                    <a:p>
                      <a:pPr algn="just"/>
                      <a:r>
                        <a:rPr lang="en-US" sz="1800" dirty="0">
                          <a:solidFill>
                            <a:schemeClr val="tx1"/>
                          </a:solidFill>
                          <a:effectLst/>
                        </a:rPr>
                        <a:t>Maintaining order/discipline in the classroom. Dealing with problems with individual pupils. Promoting a positive learning environment.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2829" marR="62829" marT="0" marB="0"/>
                </a:tc>
                <a:extLst>
                  <a:ext uri="{0D108BD9-81ED-4DB2-BD59-A6C34878D82A}">
                    <a16:rowId xmlns:a16="http://schemas.microsoft.com/office/drawing/2014/main" val="208052692"/>
                  </a:ext>
                </a:extLst>
              </a:tr>
            </a:tbl>
          </a:graphicData>
        </a:graphic>
      </p:graphicFrame>
    </p:spTree>
    <p:extLst>
      <p:ext uri="{BB962C8B-B14F-4D97-AF65-F5344CB8AC3E}">
        <p14:creationId xmlns:p14="http://schemas.microsoft.com/office/powerpoint/2010/main" val="369069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FC6AE6-5AE7-B346-A330-DEF54DD4CE21}"/>
              </a:ext>
            </a:extLst>
          </p:cNvPr>
          <p:cNvSpPr>
            <a:spLocks noGrp="1"/>
          </p:cNvSpPr>
          <p:nvPr>
            <p:ph type="sldNum" sz="quarter" idx="12"/>
          </p:nvPr>
        </p:nvSpPr>
        <p:spPr/>
        <p:txBody>
          <a:bodyPr/>
          <a:lstStyle/>
          <a:p>
            <a:fld id="{54D1873A-6485-DF42-858B-AE96D2712C0D}" type="slidenum">
              <a:rPr lang="es-ES" smtClean="0"/>
              <a:t>14</a:t>
            </a:fld>
            <a:endParaRPr lang="es-ES"/>
          </a:p>
        </p:txBody>
      </p:sp>
      <p:sp>
        <p:nvSpPr>
          <p:cNvPr id="3" name="Rectángulo 2">
            <a:extLst>
              <a:ext uri="{FF2B5EF4-FFF2-40B4-BE49-F238E27FC236}">
                <a16:creationId xmlns:a16="http://schemas.microsoft.com/office/drawing/2014/main" id="{8B92F992-314C-081E-4435-17BFBDB1646F}"/>
              </a:ext>
            </a:extLst>
          </p:cNvPr>
          <p:cNvSpPr/>
          <p:nvPr/>
        </p:nvSpPr>
        <p:spPr>
          <a:xfrm>
            <a:off x="248195" y="14125"/>
            <a:ext cx="11824105" cy="1384995"/>
          </a:xfrm>
          <a:prstGeom prst="rect">
            <a:avLst/>
          </a:prstGeom>
        </p:spPr>
        <p:txBody>
          <a:bodyPr wrap="square">
            <a:spAutoFit/>
          </a:bodyPr>
          <a:lstStyle/>
          <a:p>
            <a:r>
              <a:rPr lang="ro-RO" sz="2800" b="1" spc="-5" dirty="0">
                <a:solidFill>
                  <a:schemeClr val="accent2">
                    <a:lumMod val="75000"/>
                  </a:schemeClr>
                </a:solidFill>
                <a:latin typeface="+mj-lt"/>
                <a:ea typeface="Arial" panose="020B0604020202020204" pitchFamily="34" charset="0"/>
              </a:rPr>
              <a:t>III.2. </a:t>
            </a:r>
            <a:r>
              <a:rPr lang="ro-RO" sz="2800" b="1" spc="-5" dirty="0" err="1">
                <a:solidFill>
                  <a:schemeClr val="accent2">
                    <a:lumMod val="75000"/>
                  </a:schemeClr>
                </a:solidFill>
                <a:latin typeface="+mj-lt"/>
                <a:ea typeface="Arial" panose="020B0604020202020204" pitchFamily="34" charset="0"/>
              </a:rPr>
              <a:t>Results</a:t>
            </a:r>
            <a:r>
              <a:rPr lang="ro-RO" sz="2800" b="1" spc="-5" dirty="0">
                <a:solidFill>
                  <a:schemeClr val="accent2">
                    <a:lumMod val="75000"/>
                  </a:schemeClr>
                </a:solidFill>
                <a:latin typeface="+mj-lt"/>
                <a:ea typeface="Arial" panose="020B0604020202020204" pitchFamily="34" charset="0"/>
              </a:rPr>
              <a:t> of </a:t>
            </a:r>
            <a:r>
              <a:rPr lang="ro-RO" sz="2800" b="1" spc="-5" dirty="0" err="1">
                <a:solidFill>
                  <a:schemeClr val="accent2">
                    <a:lumMod val="75000"/>
                  </a:schemeClr>
                </a:solidFill>
                <a:latin typeface="+mj-lt"/>
                <a:ea typeface="Arial" panose="020B0604020202020204" pitchFamily="34" charset="0"/>
              </a:rPr>
              <a:t>research</a:t>
            </a:r>
            <a:r>
              <a:rPr lang="ro-RO" sz="2800" b="1" spc="-5" dirty="0">
                <a:solidFill>
                  <a:schemeClr val="accent2">
                    <a:lumMod val="75000"/>
                  </a:schemeClr>
                </a:solidFill>
                <a:latin typeface="+mj-lt"/>
                <a:ea typeface="Arial" panose="020B0604020202020204" pitchFamily="34" charset="0"/>
              </a:rPr>
              <a:t> on </a:t>
            </a:r>
            <a:r>
              <a:rPr lang="ro-RO" sz="2800" b="1" spc="-5" dirty="0" err="1">
                <a:solidFill>
                  <a:schemeClr val="accent2">
                    <a:lumMod val="75000"/>
                  </a:schemeClr>
                </a:solidFill>
                <a:latin typeface="+mj-lt"/>
                <a:ea typeface="Arial" panose="020B0604020202020204" pitchFamily="34" charset="0"/>
              </a:rPr>
              <a:t>the</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problems</a:t>
            </a:r>
            <a:r>
              <a:rPr lang="ro-RO" sz="2800" b="1" spc="-5" dirty="0">
                <a:solidFill>
                  <a:schemeClr val="accent2">
                    <a:lumMod val="75000"/>
                  </a:schemeClr>
                </a:solidFill>
                <a:latin typeface="+mj-lt"/>
                <a:ea typeface="Arial" panose="020B0604020202020204" pitchFamily="34" charset="0"/>
              </a:rPr>
              <a:t> of</a:t>
            </a:r>
          </a:p>
          <a:p>
            <a:r>
              <a:rPr lang="ro-RO" sz="2800" b="1" spc="-5" dirty="0" err="1">
                <a:solidFill>
                  <a:schemeClr val="accent2">
                    <a:lumMod val="75000"/>
                  </a:schemeClr>
                </a:solidFill>
                <a:latin typeface="+mj-lt"/>
                <a:ea typeface="Arial" panose="020B0604020202020204" pitchFamily="34" charset="0"/>
              </a:rPr>
              <a:t>beginning</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teachers</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analyzed</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from</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the</a:t>
            </a:r>
            <a:r>
              <a:rPr lang="ro-RO" sz="2800" b="1" spc="-5" dirty="0">
                <a:solidFill>
                  <a:schemeClr val="accent2">
                    <a:lumMod val="75000"/>
                  </a:schemeClr>
                </a:solidFill>
                <a:latin typeface="+mj-lt"/>
                <a:ea typeface="Arial" panose="020B0604020202020204" pitchFamily="34" charset="0"/>
              </a:rPr>
              <a:t> European model of Professional </a:t>
            </a:r>
            <a:r>
              <a:rPr lang="ro-RO" sz="2800" b="1" spc="-5" dirty="0" err="1">
                <a:solidFill>
                  <a:schemeClr val="accent2">
                    <a:lumMod val="75000"/>
                  </a:schemeClr>
                </a:solidFill>
                <a:latin typeface="+mj-lt"/>
                <a:ea typeface="Arial" panose="020B0604020202020204" pitchFamily="34" charset="0"/>
              </a:rPr>
              <a:t>Teacher</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Competencies</a:t>
            </a:r>
            <a:r>
              <a:rPr lang="en-US" sz="2800" b="1" spc="-5" dirty="0">
                <a:solidFill>
                  <a:schemeClr val="accent2">
                    <a:lumMod val="75000"/>
                  </a:schemeClr>
                </a:solidFill>
                <a:latin typeface="+mj-lt"/>
                <a:ea typeface="Arial" panose="020B0604020202020204" pitchFamily="34" charset="0"/>
              </a:rPr>
              <a:t>.</a:t>
            </a:r>
            <a:endParaRPr lang="es-ES" sz="2800" b="1" spc="-5" dirty="0">
              <a:solidFill>
                <a:schemeClr val="accent2">
                  <a:lumMod val="75000"/>
                </a:schemeClr>
              </a:solidFill>
              <a:latin typeface="+mj-lt"/>
              <a:ea typeface="Arial" panose="020B0604020202020204" pitchFamily="34" charset="0"/>
            </a:endParaRPr>
          </a:p>
        </p:txBody>
      </p:sp>
      <p:graphicFrame>
        <p:nvGraphicFramePr>
          <p:cNvPr id="2" name="Tabla 1">
            <a:extLst>
              <a:ext uri="{FF2B5EF4-FFF2-40B4-BE49-F238E27FC236}">
                <a16:creationId xmlns:a16="http://schemas.microsoft.com/office/drawing/2014/main" id="{F25363B2-9DC0-A4EF-32C7-1729425F2C5C}"/>
              </a:ext>
            </a:extLst>
          </p:cNvPr>
          <p:cNvGraphicFramePr>
            <a:graphicFrameLocks noGrp="1"/>
          </p:cNvGraphicFramePr>
          <p:nvPr>
            <p:extLst>
              <p:ext uri="{D42A27DB-BD31-4B8C-83A1-F6EECF244321}">
                <p14:modId xmlns:p14="http://schemas.microsoft.com/office/powerpoint/2010/main" val="2202328806"/>
              </p:ext>
            </p:extLst>
          </p:nvPr>
        </p:nvGraphicFramePr>
        <p:xfrm>
          <a:off x="248195" y="1585337"/>
          <a:ext cx="11492701" cy="4531491"/>
        </p:xfrm>
        <a:graphic>
          <a:graphicData uri="http://schemas.openxmlformats.org/drawingml/2006/table">
            <a:tbl>
              <a:tblPr firstRow="1" firstCol="1" bandRow="1">
                <a:tableStyleId>{5C22544A-7EE6-4342-B048-85BDC9FD1C3A}</a:tableStyleId>
              </a:tblPr>
              <a:tblGrid>
                <a:gridCol w="1178269">
                  <a:extLst>
                    <a:ext uri="{9D8B030D-6E8A-4147-A177-3AD203B41FA5}">
                      <a16:colId xmlns:a16="http://schemas.microsoft.com/office/drawing/2014/main" val="4293825303"/>
                    </a:ext>
                  </a:extLst>
                </a:gridCol>
                <a:gridCol w="3163824">
                  <a:extLst>
                    <a:ext uri="{9D8B030D-6E8A-4147-A177-3AD203B41FA5}">
                      <a16:colId xmlns:a16="http://schemas.microsoft.com/office/drawing/2014/main" val="821335300"/>
                    </a:ext>
                  </a:extLst>
                </a:gridCol>
                <a:gridCol w="7150608">
                  <a:extLst>
                    <a:ext uri="{9D8B030D-6E8A-4147-A177-3AD203B41FA5}">
                      <a16:colId xmlns:a16="http://schemas.microsoft.com/office/drawing/2014/main" val="1961060912"/>
                    </a:ext>
                  </a:extLst>
                </a:gridCol>
              </a:tblGrid>
              <a:tr h="728508">
                <a:tc gridSpan="2">
                  <a:txBody>
                    <a:bodyPr/>
                    <a:lstStyle/>
                    <a:p>
                      <a:r>
                        <a:rPr lang="en-US" sz="1800" dirty="0">
                          <a:solidFill>
                            <a:schemeClr val="tx1"/>
                          </a:solidFill>
                          <a:effectLst/>
                        </a:rPr>
                        <a:t>PROFESSIONAL COMPETENCES OF EUROPEAN MODEL</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
                    </a:p>
                  </a:txBody>
                  <a:tcPr/>
                </a:tc>
                <a:tc>
                  <a:txBody>
                    <a:bodyPr/>
                    <a:lstStyle/>
                    <a:p>
                      <a:pPr algn="just"/>
                      <a:r>
                        <a:rPr lang="en-US" sz="1800" dirty="0">
                          <a:solidFill>
                            <a:schemeClr val="tx1"/>
                          </a:solidFill>
                          <a:effectLst/>
                        </a:rPr>
                        <a:t>Identified needs of novice teachers</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9098971"/>
                  </a:ext>
                </a:extLst>
              </a:tr>
              <a:tr h="270153">
                <a:tc rowSpan="4">
                  <a:txBody>
                    <a:bodyPr/>
                    <a:lstStyle/>
                    <a:p>
                      <a:r>
                        <a:rPr lang="es-ES_tradnl" sz="1800">
                          <a:solidFill>
                            <a:schemeClr val="tx1"/>
                          </a:solidFill>
                          <a:effectLst/>
                        </a:rPr>
                        <a:t>Know how to:</a:t>
                      </a:r>
                      <a:endParaRPr lang="es-ES" sz="1800">
                        <a:solidFill>
                          <a:schemeClr val="tx1"/>
                        </a:solidFill>
                        <a:effectLst/>
                      </a:endParaRPr>
                    </a:p>
                    <a:p>
                      <a:r>
                        <a:rPr lang="en-US" sz="1800">
                          <a:solidFill>
                            <a:schemeClr val="tx1"/>
                          </a:solidFill>
                          <a:effectLst/>
                        </a:rPr>
                        <a:t> </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a:solidFill>
                            <a:schemeClr val="tx1"/>
                          </a:solidFill>
                          <a:effectLst/>
                        </a:rPr>
                        <a:t>Teamwork competence</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800">
                          <a:solidFill>
                            <a:schemeClr val="tx1"/>
                          </a:solidFill>
                          <a:effectLst/>
                        </a:rPr>
                        <a:t>No references found</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88089699"/>
                  </a:ext>
                </a:extLst>
              </a:tr>
              <a:tr h="540308">
                <a:tc vMerge="1">
                  <a:txBody>
                    <a:bodyPr/>
                    <a:lstStyle/>
                    <a:p>
                      <a:endParaRPr lang="es-ES"/>
                    </a:p>
                  </a:txBody>
                  <a:tcPr/>
                </a:tc>
                <a:tc>
                  <a:txBody>
                    <a:bodyPr/>
                    <a:lstStyle/>
                    <a:p>
                      <a:r>
                        <a:rPr lang="en-US" sz="1800">
                          <a:solidFill>
                            <a:schemeClr val="tx1"/>
                          </a:solidFill>
                          <a:effectLst/>
                        </a:rPr>
                        <a:t>Competence in innovation and improvement</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800">
                          <a:solidFill>
                            <a:schemeClr val="tx1"/>
                          </a:solidFill>
                          <a:effectLst/>
                        </a:rPr>
                        <a:t>Mastering different active teaching methods</a:t>
                      </a:r>
                      <a:endParaRPr lang="es-ES" sz="1800">
                        <a:solidFill>
                          <a:schemeClr val="tx1"/>
                        </a:solidFill>
                        <a:effectLst/>
                      </a:endParaRPr>
                    </a:p>
                    <a:p>
                      <a:pPr algn="just"/>
                      <a:r>
                        <a:rPr lang="en-US" sz="1800">
                          <a:solidFill>
                            <a:schemeClr val="tx1"/>
                          </a:solidFill>
                          <a:effectLst/>
                        </a:rPr>
                        <a:t>Use different ways of assessing learners.</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28093655"/>
                  </a:ext>
                </a:extLst>
              </a:tr>
              <a:tr h="485672">
                <a:tc vMerge="1">
                  <a:txBody>
                    <a:bodyPr/>
                    <a:lstStyle/>
                    <a:p>
                      <a:endParaRPr lang="es-ES"/>
                    </a:p>
                  </a:txBody>
                  <a:tcPr/>
                </a:tc>
                <a:tc>
                  <a:txBody>
                    <a:bodyPr/>
                    <a:lstStyle/>
                    <a:p>
                      <a:r>
                        <a:rPr lang="en-US" sz="1800" dirty="0">
                          <a:solidFill>
                            <a:schemeClr val="tx1"/>
                          </a:solidFill>
                          <a:effectLst/>
                        </a:rPr>
                        <a:t>Communicative and linguistic </a:t>
                      </a:r>
                      <a:r>
                        <a:rPr lang="en-US" sz="1800" dirty="0" err="1">
                          <a:solidFill>
                            <a:schemeClr val="tx1"/>
                          </a:solidFill>
                          <a:effectLst/>
                        </a:rPr>
                        <a:t>competen</a:t>
                      </a:r>
                      <a:r>
                        <a:rPr lang="en-US" sz="1800" dirty="0">
                          <a:solidFill>
                            <a:schemeClr val="tx1"/>
                          </a:solidFill>
                          <a:effectLst/>
                        </a:rPr>
                        <a:t>.</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800">
                          <a:solidFill>
                            <a:schemeClr val="tx1"/>
                          </a:solidFill>
                          <a:effectLst/>
                        </a:rPr>
                        <a:t>No references found</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69216747"/>
                  </a:ext>
                </a:extLst>
              </a:tr>
              <a:tr h="540308">
                <a:tc vMerge="1">
                  <a:txBody>
                    <a:bodyPr/>
                    <a:lstStyle/>
                    <a:p>
                      <a:endParaRPr lang="es-ES"/>
                    </a:p>
                  </a:txBody>
                  <a:tcPr/>
                </a:tc>
                <a:tc>
                  <a:txBody>
                    <a:bodyPr/>
                    <a:lstStyle/>
                    <a:p>
                      <a:r>
                        <a:rPr lang="en-US" sz="1800">
                          <a:solidFill>
                            <a:schemeClr val="tx1"/>
                          </a:solidFill>
                          <a:effectLst/>
                        </a:rPr>
                        <a:t>Digital competence (ICT).</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800">
                          <a:solidFill>
                            <a:schemeClr val="tx1"/>
                          </a:solidFill>
                          <a:effectLst/>
                        </a:rPr>
                        <a:t>Using information and communication technologies in the classroom</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79007570"/>
                  </a:ext>
                </a:extLst>
              </a:tr>
              <a:tr h="1891075">
                <a:tc>
                  <a:txBody>
                    <a:bodyPr/>
                    <a:lstStyle/>
                    <a:p>
                      <a:r>
                        <a:rPr lang="es-ES_tradnl" sz="1800">
                          <a:solidFill>
                            <a:schemeClr val="tx1"/>
                          </a:solidFill>
                          <a:effectLst/>
                        </a:rPr>
                        <a:t>Know to be:</a:t>
                      </a:r>
                      <a:endParaRPr lang="es-ES" sz="1800">
                        <a:solidFill>
                          <a:schemeClr val="tx1"/>
                        </a:solidFill>
                        <a:effectLst/>
                      </a:endParaRPr>
                    </a:p>
                    <a:p>
                      <a:r>
                        <a:rPr lang="en-US" sz="1800">
                          <a:solidFill>
                            <a:schemeClr val="tx1"/>
                          </a:solidFill>
                          <a:effectLst/>
                        </a:rPr>
                        <a:t> </a:t>
                      </a:r>
                      <a:endParaRPr lang="es-E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800" dirty="0">
                          <a:solidFill>
                            <a:schemeClr val="tx1"/>
                          </a:solidFill>
                          <a:effectLst/>
                        </a:rPr>
                        <a:t>Social-relational competence</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US" sz="1800" dirty="0">
                          <a:solidFill>
                            <a:schemeClr val="tx1"/>
                          </a:solidFill>
                          <a:effectLst/>
                        </a:rPr>
                        <a:t>Motivating learners in class. Treating pupils in a differentiated and individualized way. Knowing pupils' satisfaction with teaching. Create an appropriate atmosphere through respectful relationships with students. To relate to the other teachers in the school. Liaising with the management team. Liaising with parents</a:t>
                      </a:r>
                      <a:endParaRPr lang="es-E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71136735"/>
                  </a:ext>
                </a:extLst>
              </a:tr>
            </a:tbl>
          </a:graphicData>
        </a:graphic>
      </p:graphicFrame>
    </p:spTree>
    <p:extLst>
      <p:ext uri="{BB962C8B-B14F-4D97-AF65-F5344CB8AC3E}">
        <p14:creationId xmlns:p14="http://schemas.microsoft.com/office/powerpoint/2010/main" val="32260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1A51D-2C62-7053-E8D8-1C2D63638CD1}"/>
              </a:ext>
            </a:extLst>
          </p:cNvPr>
          <p:cNvSpPr>
            <a:spLocks noGrp="1"/>
          </p:cNvSpPr>
          <p:nvPr>
            <p:ph type="title"/>
          </p:nvPr>
        </p:nvSpPr>
        <p:spPr>
          <a:xfrm>
            <a:off x="4467009" y="538043"/>
            <a:ext cx="6169889" cy="2654172"/>
          </a:xfrm>
        </p:spPr>
        <p:txBody>
          <a:bodyPr>
            <a:normAutofit/>
          </a:bodyPr>
          <a:lstStyle/>
          <a:p>
            <a:r>
              <a:rPr lang="es-ES" sz="2800" b="1" dirty="0">
                <a:solidFill>
                  <a:schemeClr val="accent2">
                    <a:lumMod val="75000"/>
                  </a:schemeClr>
                </a:solidFill>
              </a:rPr>
              <a:t>VI. CASE STUDY</a:t>
            </a:r>
            <a:br>
              <a:rPr lang="es-ES" sz="2800" b="1" dirty="0">
                <a:solidFill>
                  <a:schemeClr val="accent2">
                    <a:lumMod val="75000"/>
                  </a:schemeClr>
                </a:solidFill>
              </a:rPr>
            </a:br>
            <a:r>
              <a:rPr lang="en-US" sz="2800" b="1" dirty="0">
                <a:solidFill>
                  <a:schemeClr val="accent2">
                    <a:lumMod val="75000"/>
                  </a:schemeClr>
                </a:solidFill>
              </a:rPr>
              <a:t>EDUCATIONAL AND PSYCHOPEDAGOGICAL GUIDANCE and COUNSELING TEAM  </a:t>
            </a:r>
            <a:r>
              <a:rPr lang="en-US" sz="2800" b="1" dirty="0">
                <a:solidFill>
                  <a:srgbClr val="99CA3C"/>
                </a:solidFill>
                <a:hlinkClick r:id="rId3">
                  <a:extLst>
                    <a:ext uri="{A12FA001-AC4F-418D-AE19-62706E023703}">
                      <ahyp:hlinkClr xmlns:ahyp="http://schemas.microsoft.com/office/drawing/2018/hyperlinkcolor" val="tx"/>
                    </a:ext>
                  </a:extLst>
                </a:hlinkClick>
              </a:rPr>
              <a:t>(EOEP LEÓN2</a:t>
            </a:r>
            <a:r>
              <a:rPr lang="en-US" sz="2800" b="1" dirty="0">
                <a:solidFill>
                  <a:schemeClr val="accent2">
                    <a:lumMod val="75000"/>
                  </a:schemeClr>
                </a:solidFill>
                <a:hlinkClick r:id="rId3">
                  <a:extLst>
                    <a:ext uri="{A12FA001-AC4F-418D-AE19-62706E023703}">
                      <ahyp:hlinkClr xmlns:ahyp="http://schemas.microsoft.com/office/drawing/2018/hyperlinkcolor" val="tx"/>
                    </a:ext>
                  </a:extLst>
                </a:hlinkClick>
              </a:rPr>
              <a:t>)</a:t>
            </a:r>
            <a:endParaRPr lang="es-ES" sz="2800" b="1" dirty="0">
              <a:solidFill>
                <a:schemeClr val="accent2">
                  <a:lumMod val="75000"/>
                </a:schemeClr>
              </a:solidFill>
            </a:endParaRPr>
          </a:p>
        </p:txBody>
      </p:sp>
      <p:pic>
        <p:nvPicPr>
          <p:cNvPr id="6" name="Marcador de contenido 5" descr="Mapa&#10;&#10;Descripción generada automáticamente">
            <a:extLst>
              <a:ext uri="{FF2B5EF4-FFF2-40B4-BE49-F238E27FC236}">
                <a16:creationId xmlns:a16="http://schemas.microsoft.com/office/drawing/2014/main" id="{F2B4191C-3319-8C1A-43A1-7896DA39299F}"/>
              </a:ext>
            </a:extLst>
          </p:cNvPr>
          <p:cNvPicPr>
            <a:picLocks noChangeAspect="1"/>
          </p:cNvPicPr>
          <p:nvPr/>
        </p:nvPicPr>
        <p:blipFill rotWithShape="1">
          <a:blip r:embed="rId4"/>
          <a:srcRect l="754" r="6178" b="-3"/>
          <a:stretch/>
        </p:blipFill>
        <p:spPr>
          <a:xfrm>
            <a:off x="677334" y="609600"/>
            <a:ext cx="3394432" cy="2808453"/>
          </a:xfrm>
          <a:prstGeom prst="rect">
            <a:avLst/>
          </a:prstGeom>
        </p:spPr>
      </p:pic>
      <p:sp>
        <p:nvSpPr>
          <p:cNvPr id="15"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S"/>
          </a:p>
        </p:txBody>
      </p:sp>
      <p:pic>
        <p:nvPicPr>
          <p:cNvPr id="22" name="Marcador de contenido 21" descr="Catedral de León">
            <a:extLst>
              <a:ext uri="{FF2B5EF4-FFF2-40B4-BE49-F238E27FC236}">
                <a16:creationId xmlns:a16="http://schemas.microsoft.com/office/drawing/2014/main" id="{B090C354-8F3B-AFD1-7FA6-A59E180BE840}"/>
              </a:ext>
              <a:ext uri="{C183D7F6-B498-43B3-948B-1728B52AA6E4}">
                <adec:decorative xmlns:adec="http://schemas.microsoft.com/office/drawing/2017/decorative" val="0"/>
              </a:ext>
            </a:extLst>
          </p:cNvPr>
          <p:cNvPicPr>
            <a:picLocks noGrp="1" noChangeAspect="1"/>
          </p:cNvPicPr>
          <p:nvPr>
            <p:ph idx="1"/>
          </p:nvPr>
        </p:nvPicPr>
        <p:blipFill>
          <a:blip r:embed="rId5"/>
          <a:stretch>
            <a:fillRect/>
          </a:stretch>
        </p:blipFill>
        <p:spPr>
          <a:xfrm>
            <a:off x="4670825" y="3349746"/>
            <a:ext cx="4814059" cy="2899210"/>
          </a:xfrm>
        </p:spPr>
      </p:pic>
      <p:sp>
        <p:nvSpPr>
          <p:cNvPr id="17" name="Rectangle 16">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Marcador de contenido 7" descr="Mapa&#10;&#10;Descripción generada automáticamente">
            <a:extLst>
              <a:ext uri="{FF2B5EF4-FFF2-40B4-BE49-F238E27FC236}">
                <a16:creationId xmlns:a16="http://schemas.microsoft.com/office/drawing/2014/main" id="{43338E51-D7D3-CAD3-AE71-CB908C13A79B}"/>
              </a:ext>
            </a:extLst>
          </p:cNvPr>
          <p:cNvPicPr>
            <a:picLocks noChangeAspect="1"/>
          </p:cNvPicPr>
          <p:nvPr/>
        </p:nvPicPr>
        <p:blipFill rotWithShape="1">
          <a:blip r:embed="rId6"/>
          <a:srcRect r="7239" b="3"/>
          <a:stretch/>
        </p:blipFill>
        <p:spPr>
          <a:xfrm>
            <a:off x="799701" y="3622178"/>
            <a:ext cx="3144597" cy="2601746"/>
          </a:xfrm>
          <a:prstGeom prst="rect">
            <a:avLst/>
          </a:prstGeom>
        </p:spPr>
      </p:pic>
      <p:sp>
        <p:nvSpPr>
          <p:cNvPr id="4" name="Marcador de número de diapositiva 3">
            <a:extLst>
              <a:ext uri="{FF2B5EF4-FFF2-40B4-BE49-F238E27FC236}">
                <a16:creationId xmlns:a16="http://schemas.microsoft.com/office/drawing/2014/main" id="{A5A95AFC-2C71-BA8D-E70B-B02D20AB0F46}"/>
              </a:ext>
            </a:extLst>
          </p:cNvPr>
          <p:cNvSpPr>
            <a:spLocks noGrp="1"/>
          </p:cNvSpPr>
          <p:nvPr>
            <p:ph type="sldNum" sz="quarter" idx="12"/>
          </p:nvPr>
        </p:nvSpPr>
        <p:spPr>
          <a:xfrm>
            <a:off x="8590663" y="6041362"/>
            <a:ext cx="683339" cy="365125"/>
          </a:xfrm>
        </p:spPr>
        <p:txBody>
          <a:bodyPr>
            <a:normAutofit/>
          </a:bodyPr>
          <a:lstStyle/>
          <a:p>
            <a:pPr>
              <a:spcAft>
                <a:spcPts val="600"/>
              </a:spcAft>
            </a:pPr>
            <a:fld id="{54D1873A-6485-DF42-858B-AE96D2712C0D}" type="slidenum">
              <a:rPr lang="es-ES" smtClean="0"/>
              <a:pPr>
                <a:spcAft>
                  <a:spcPts val="600"/>
                </a:spcAft>
              </a:pPr>
              <a:t>15</a:t>
            </a:fld>
            <a:endParaRPr lang="es-ES"/>
          </a:p>
        </p:txBody>
      </p:sp>
    </p:spTree>
    <p:extLst>
      <p:ext uri="{BB962C8B-B14F-4D97-AF65-F5344CB8AC3E}">
        <p14:creationId xmlns:p14="http://schemas.microsoft.com/office/powerpoint/2010/main" val="2517703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AE53E-6D97-50BD-2507-82D1E8136ADD}"/>
              </a:ext>
            </a:extLst>
          </p:cNvPr>
          <p:cNvSpPr>
            <a:spLocks noGrp="1"/>
          </p:cNvSpPr>
          <p:nvPr>
            <p:ph type="title"/>
          </p:nvPr>
        </p:nvSpPr>
        <p:spPr>
          <a:xfrm>
            <a:off x="438245" y="-167743"/>
            <a:ext cx="9623662" cy="1320800"/>
          </a:xfrm>
        </p:spPr>
        <p:txBody>
          <a:bodyPr>
            <a:normAutofit fontScale="90000"/>
          </a:bodyPr>
          <a:lstStyle/>
          <a:p>
            <a:br>
              <a:rPr lang="es-ES" dirty="0">
                <a:effectLst/>
              </a:rPr>
            </a:br>
            <a:r>
              <a:rPr lang="es-ES" sz="3100" dirty="0">
                <a:solidFill>
                  <a:schemeClr val="accent2">
                    <a:lumMod val="75000"/>
                  </a:schemeClr>
                </a:solidFill>
                <a:effectLst/>
                <a:latin typeface="+mn-lt"/>
              </a:rPr>
              <a:t>IV.1. </a:t>
            </a:r>
            <a:r>
              <a:rPr lang="en-US" sz="3100" b="1" kern="100" dirty="0" err="1">
                <a:solidFill>
                  <a:schemeClr val="accent2">
                    <a:lumMod val="75000"/>
                  </a:schemeClr>
                </a:solidFill>
                <a:effectLst/>
                <a:latin typeface="+mn-lt"/>
                <a:ea typeface="Calibri" panose="020F0502020204030204" pitchFamily="34" charset="0"/>
                <a:cs typeface="Times New Roman" panose="02020603050405020304" pitchFamily="18" charset="0"/>
              </a:rPr>
              <a:t>Contextualisation</a:t>
            </a:r>
            <a:r>
              <a:rPr lang="en-US" sz="3100" b="1" kern="100" dirty="0">
                <a:solidFill>
                  <a:schemeClr val="accent2">
                    <a:lumMod val="75000"/>
                  </a:schemeClr>
                </a:solidFill>
                <a:effectLst/>
                <a:latin typeface="+mn-lt"/>
                <a:ea typeface="Calibri" panose="020F0502020204030204" pitchFamily="34" charset="0"/>
                <a:cs typeface="Times New Roman" panose="02020603050405020304" pitchFamily="18" charset="0"/>
              </a:rPr>
              <a:t> </a:t>
            </a:r>
            <a:r>
              <a:rPr lang="es-ES" sz="3100" dirty="0">
                <a:solidFill>
                  <a:schemeClr val="accent2">
                    <a:lumMod val="75000"/>
                  </a:schemeClr>
                </a:solidFill>
                <a:latin typeface="+mn-lt"/>
              </a:rPr>
              <a:t>CASTILE AND LEON </a:t>
            </a:r>
            <a:r>
              <a:rPr lang="es-ES" sz="3100" dirty="0">
                <a:solidFill>
                  <a:schemeClr val="accent2">
                    <a:lumMod val="75000"/>
                  </a:schemeClr>
                </a:solidFill>
                <a:latin typeface="+mn-lt"/>
                <a:ea typeface="ADLaM Display" panose="020F0502020204030204" pitchFamily="2" charset="0"/>
                <a:cs typeface="ADLaM Display" panose="020F0502020204030204" pitchFamily="2" charset="0"/>
              </a:rPr>
              <a:t>DEPARTAMENT OF EDUCATION</a:t>
            </a:r>
            <a:br>
              <a:rPr lang="es-ES" sz="2000" dirty="0">
                <a:solidFill>
                  <a:schemeClr val="accent2">
                    <a:lumMod val="75000"/>
                  </a:schemeClr>
                </a:solidFill>
                <a:latin typeface="ADLaM Display" panose="020F0502020204030204" pitchFamily="2" charset="0"/>
                <a:ea typeface="ADLaM Display" panose="020F0502020204030204" pitchFamily="2" charset="0"/>
                <a:cs typeface="ADLaM Display" panose="020F0502020204030204" pitchFamily="2" charset="0"/>
              </a:rPr>
            </a:br>
            <a:br>
              <a:rPr lang="es-ES" sz="2000" dirty="0">
                <a:solidFill>
                  <a:schemeClr val="accent2">
                    <a:lumMod val="75000"/>
                  </a:schemeClr>
                </a:solidFill>
                <a:latin typeface="ADLaM Display" panose="020F0502020204030204" pitchFamily="2" charset="0"/>
                <a:ea typeface="ADLaM Display" panose="020F0502020204030204" pitchFamily="2" charset="0"/>
                <a:cs typeface="ADLaM Display" panose="020F0502020204030204" pitchFamily="2" charset="0"/>
              </a:rPr>
            </a:br>
            <a:r>
              <a:rPr lang="es-ES" sz="2000" dirty="0">
                <a:solidFill>
                  <a:schemeClr val="accent2">
                    <a:lumMod val="75000"/>
                  </a:schemeClr>
                </a:solidFill>
                <a:latin typeface="+mn-lt"/>
                <a:ea typeface="ADLaM Display" panose="020F0502020204030204" pitchFamily="2" charset="0"/>
                <a:cs typeface="ADLaM Display" panose="020F0502020204030204" pitchFamily="2" charset="0"/>
              </a:rPr>
              <a:t>Legal </a:t>
            </a:r>
            <a:r>
              <a:rPr lang="es-ES" sz="2000" dirty="0" err="1">
                <a:solidFill>
                  <a:schemeClr val="accent2">
                    <a:lumMod val="75000"/>
                  </a:schemeClr>
                </a:solidFill>
                <a:latin typeface="+mn-lt"/>
                <a:ea typeface="ADLaM Display" panose="020F0502020204030204" pitchFamily="2" charset="0"/>
                <a:cs typeface="ADLaM Display" panose="020F0502020204030204" pitchFamily="2" charset="0"/>
              </a:rPr>
              <a:t>Regulations</a:t>
            </a:r>
            <a:r>
              <a:rPr lang="es-ES" sz="2000" dirty="0">
                <a:solidFill>
                  <a:schemeClr val="accent2">
                    <a:lumMod val="75000"/>
                  </a:schemeClr>
                </a:solidFill>
                <a:latin typeface="+mn-lt"/>
                <a:ea typeface="ADLaM Display" panose="020F0502020204030204" pitchFamily="2" charset="0"/>
                <a:cs typeface="ADLaM Display" panose="020F0502020204030204" pitchFamily="2" charset="0"/>
              </a:rPr>
              <a:t>: Decreto 5/2018, </a:t>
            </a:r>
            <a:r>
              <a:rPr lang="en-US" sz="2000" dirty="0">
                <a:solidFill>
                  <a:schemeClr val="accent2">
                    <a:lumMod val="75000"/>
                  </a:schemeClr>
                </a:solidFill>
                <a:latin typeface="+mn-lt"/>
                <a:ea typeface="ADLaM Display" panose="020F0502020204030204" pitchFamily="2" charset="0"/>
                <a:cs typeface="ADLaM Display" panose="020F0502020204030204" pitchFamily="2" charset="0"/>
              </a:rPr>
              <a:t>Educational, Vocational and Professional Guidance Model</a:t>
            </a:r>
            <a:br>
              <a:rPr lang="en-US" sz="2000" dirty="0">
                <a:solidFill>
                  <a:schemeClr val="accent2">
                    <a:lumMod val="75000"/>
                  </a:schemeClr>
                </a:solidFill>
                <a:latin typeface="+mn-lt"/>
                <a:ea typeface="ADLaM Display" panose="020F0502020204030204" pitchFamily="2" charset="0"/>
                <a:cs typeface="ADLaM Display" panose="020F0502020204030204" pitchFamily="2" charset="0"/>
              </a:rPr>
            </a:br>
            <a:br>
              <a:rPr lang="en-US" sz="2000" dirty="0">
                <a:solidFill>
                  <a:schemeClr val="accent2">
                    <a:lumMod val="75000"/>
                  </a:schemeClr>
                </a:solidFill>
                <a:latin typeface="+mn-lt"/>
                <a:ea typeface="ADLaM Display" panose="020F0502020204030204" pitchFamily="2" charset="0"/>
                <a:cs typeface="ADLaM Display" panose="020F0502020204030204" pitchFamily="2" charset="0"/>
              </a:rPr>
            </a:br>
            <a:br>
              <a:rPr lang="en-US" sz="2000" dirty="0">
                <a:solidFill>
                  <a:schemeClr val="accent2">
                    <a:lumMod val="75000"/>
                  </a:schemeClr>
                </a:solidFill>
                <a:latin typeface="+mn-lt"/>
                <a:ea typeface="ADLaM Display" panose="020F0502020204030204" pitchFamily="2" charset="0"/>
                <a:cs typeface="ADLaM Display" panose="020F0502020204030204" pitchFamily="2" charset="0"/>
              </a:rPr>
            </a:br>
            <a:br>
              <a:rPr lang="en-US" sz="2000" dirty="0">
                <a:solidFill>
                  <a:schemeClr val="accent2">
                    <a:lumMod val="75000"/>
                  </a:schemeClr>
                </a:solidFill>
                <a:latin typeface="+mn-lt"/>
                <a:ea typeface="ADLaM Display" panose="020F0502020204030204" pitchFamily="2" charset="0"/>
                <a:cs typeface="ADLaM Display" panose="020F0502020204030204" pitchFamily="2" charset="0"/>
              </a:rPr>
            </a:br>
            <a:br>
              <a:rPr lang="en-US" sz="2000" dirty="0">
                <a:solidFill>
                  <a:schemeClr val="accent2">
                    <a:lumMod val="75000"/>
                  </a:schemeClr>
                </a:solidFill>
                <a:latin typeface="+mn-lt"/>
                <a:ea typeface="ADLaM Display" panose="020F0502020204030204" pitchFamily="2" charset="0"/>
                <a:cs typeface="ADLaM Display" panose="020F0502020204030204" pitchFamily="2" charset="0"/>
              </a:rPr>
            </a:br>
            <a:endParaRPr lang="es-ES" sz="2000" dirty="0">
              <a:solidFill>
                <a:schemeClr val="accent2">
                  <a:lumMod val="75000"/>
                </a:schemeClr>
              </a:solidFill>
              <a:latin typeface="+mn-lt"/>
              <a:ea typeface="ADLaM Display" panose="020F0502020204030204" pitchFamily="2" charset="0"/>
              <a:cs typeface="ADLaM Display" panose="020F0502020204030204" pitchFamily="2" charset="0"/>
            </a:endParaRPr>
          </a:p>
        </p:txBody>
      </p:sp>
      <p:sp>
        <p:nvSpPr>
          <p:cNvPr id="3" name="Marcador de texto 2">
            <a:extLst>
              <a:ext uri="{FF2B5EF4-FFF2-40B4-BE49-F238E27FC236}">
                <a16:creationId xmlns:a16="http://schemas.microsoft.com/office/drawing/2014/main" id="{236F9815-FC18-4FF2-736B-0B7CE17C8789}"/>
              </a:ext>
            </a:extLst>
          </p:cNvPr>
          <p:cNvSpPr>
            <a:spLocks noGrp="1"/>
          </p:cNvSpPr>
          <p:nvPr>
            <p:ph type="body" idx="1"/>
          </p:nvPr>
        </p:nvSpPr>
        <p:spPr>
          <a:xfrm>
            <a:off x="674156" y="2164702"/>
            <a:ext cx="4017529" cy="1320799"/>
          </a:xfrm>
          <a:solidFill>
            <a:schemeClr val="accent1">
              <a:lumMod val="20000"/>
              <a:lumOff val="80000"/>
            </a:schemeClr>
          </a:solidFill>
          <a:ln w="28575">
            <a:solidFill>
              <a:schemeClr val="tx1"/>
            </a:solidFill>
          </a:ln>
        </p:spPr>
        <p:txBody>
          <a:bodyPr/>
          <a:lstStyle/>
          <a:p>
            <a:pPr algn="just"/>
            <a:r>
              <a:rPr lang="en-US" sz="1800" b="1" i="1" u="sng" dirty="0">
                <a:latin typeface="Abadi" panose="020F0502020204030204" pitchFamily="34" charset="0"/>
              </a:rPr>
              <a:t>E.O.E.P.  León 2</a:t>
            </a:r>
          </a:p>
          <a:p>
            <a:pPr algn="just"/>
            <a:r>
              <a:rPr lang="en-US" sz="1600" b="1" dirty="0">
                <a:latin typeface="Abadi" panose="020F0502020204030204" pitchFamily="34" charset="0"/>
              </a:rPr>
              <a:t>EDUCATIONAL AND </a:t>
            </a:r>
            <a:r>
              <a:rPr lang="en-US" sz="1800" b="1" dirty="0"/>
              <a:t>PSYCHOPEDAGOGICAL</a:t>
            </a:r>
            <a:r>
              <a:rPr lang="en-US" sz="1600" b="1" dirty="0">
                <a:latin typeface="Abadi" panose="020F0502020204030204" pitchFamily="34" charset="0"/>
              </a:rPr>
              <a:t> GUIDANCE and COUNSELING TEAM </a:t>
            </a:r>
            <a:endParaRPr lang="es-ES" sz="1600" dirty="0"/>
          </a:p>
        </p:txBody>
      </p:sp>
      <p:sp>
        <p:nvSpPr>
          <p:cNvPr id="4" name="Marcador de contenido 3">
            <a:extLst>
              <a:ext uri="{FF2B5EF4-FFF2-40B4-BE49-F238E27FC236}">
                <a16:creationId xmlns:a16="http://schemas.microsoft.com/office/drawing/2014/main" id="{39BF2AE5-6843-7913-E85F-83C0F7F4A26C}"/>
              </a:ext>
            </a:extLst>
          </p:cNvPr>
          <p:cNvSpPr>
            <a:spLocks noGrp="1"/>
          </p:cNvSpPr>
          <p:nvPr>
            <p:ph sz="half" idx="2"/>
          </p:nvPr>
        </p:nvSpPr>
        <p:spPr>
          <a:xfrm>
            <a:off x="674156" y="3287102"/>
            <a:ext cx="4184034" cy="2135504"/>
          </a:xfrm>
        </p:spPr>
        <p:txBody>
          <a:bodyPr>
            <a:normAutofit/>
          </a:bodyPr>
          <a:lstStyle/>
          <a:p>
            <a:endParaRPr lang="es-ES" dirty="0"/>
          </a:p>
          <a:p>
            <a:r>
              <a:rPr lang="es-ES" dirty="0">
                <a:cs typeface="Cavolini" panose="020B0502040204020203" pitchFamily="66" charset="0"/>
              </a:rPr>
              <a:t>EXTERNAL SERVICE</a:t>
            </a:r>
          </a:p>
          <a:p>
            <a:r>
              <a:rPr lang="es-ES" dirty="0">
                <a:cs typeface="Cavolini" panose="020B0502040204020203" pitchFamily="66" charset="0"/>
              </a:rPr>
              <a:t>EDUCATIONAL LEVELS</a:t>
            </a:r>
          </a:p>
          <a:p>
            <a:pPr>
              <a:buFont typeface="Wingdings" panose="05000000000000000000" pitchFamily="2" charset="2"/>
              <a:buChar char="q"/>
            </a:pPr>
            <a:r>
              <a:rPr lang="es-ES" b="1" i="1" dirty="0" err="1"/>
              <a:t>Early</a:t>
            </a:r>
            <a:r>
              <a:rPr lang="es-ES" b="1" i="1" dirty="0"/>
              <a:t> </a:t>
            </a:r>
            <a:r>
              <a:rPr lang="es-ES" b="1" i="1" dirty="0" err="1"/>
              <a:t>Childhood</a:t>
            </a:r>
            <a:r>
              <a:rPr lang="es-ES" b="1" i="1" dirty="0"/>
              <a:t> </a:t>
            </a:r>
            <a:r>
              <a:rPr lang="es-ES" b="1" i="1" dirty="0" err="1"/>
              <a:t>Education</a:t>
            </a:r>
            <a:r>
              <a:rPr lang="es-ES" b="1" i="1" dirty="0"/>
              <a:t>  </a:t>
            </a:r>
            <a:r>
              <a:rPr lang="es-ES" i="1" dirty="0"/>
              <a:t>(3 – 6)</a:t>
            </a:r>
          </a:p>
          <a:p>
            <a:pPr>
              <a:buFont typeface="Wingdings" panose="05000000000000000000" pitchFamily="2" charset="2"/>
              <a:buChar char="q"/>
            </a:pPr>
            <a:r>
              <a:rPr lang="es-ES" b="1" i="1" dirty="0" err="1"/>
              <a:t>Primary</a:t>
            </a:r>
            <a:r>
              <a:rPr lang="es-ES" b="1" i="1" dirty="0"/>
              <a:t> </a:t>
            </a:r>
            <a:r>
              <a:rPr lang="es-ES" b="1" i="1" dirty="0" err="1"/>
              <a:t>education</a:t>
            </a:r>
            <a:r>
              <a:rPr lang="es-ES" b="1" i="1" dirty="0"/>
              <a:t> </a:t>
            </a:r>
            <a:r>
              <a:rPr lang="es-ES" dirty="0"/>
              <a:t>(6 – 12)</a:t>
            </a:r>
          </a:p>
        </p:txBody>
      </p:sp>
      <p:sp>
        <p:nvSpPr>
          <p:cNvPr id="5" name="Marcador de texto 4">
            <a:extLst>
              <a:ext uri="{FF2B5EF4-FFF2-40B4-BE49-F238E27FC236}">
                <a16:creationId xmlns:a16="http://schemas.microsoft.com/office/drawing/2014/main" id="{E7BA5AA3-0974-0D8E-C54E-C658096FD157}"/>
              </a:ext>
            </a:extLst>
          </p:cNvPr>
          <p:cNvSpPr>
            <a:spLocks noGrp="1"/>
          </p:cNvSpPr>
          <p:nvPr>
            <p:ph type="body" sz="quarter" idx="3"/>
          </p:nvPr>
        </p:nvSpPr>
        <p:spPr>
          <a:xfrm>
            <a:off x="5088384" y="2164702"/>
            <a:ext cx="4185618" cy="1122399"/>
          </a:xfrm>
          <a:solidFill>
            <a:schemeClr val="accent1">
              <a:lumMod val="20000"/>
              <a:lumOff val="80000"/>
            </a:schemeClr>
          </a:solidFill>
          <a:ln w="19050">
            <a:solidFill>
              <a:schemeClr val="tx1"/>
            </a:solidFill>
          </a:ln>
        </p:spPr>
        <p:txBody>
          <a:bodyPr/>
          <a:lstStyle/>
          <a:p>
            <a:r>
              <a:rPr lang="es-ES" sz="1800" b="1" dirty="0"/>
              <a:t>Departamento</a:t>
            </a:r>
            <a:r>
              <a:rPr lang="es-ES" sz="1800" b="1" dirty="0">
                <a:latin typeface="Abadi" panose="020B0604020104020204" pitchFamily="34" charset="0"/>
              </a:rPr>
              <a:t> de Orientación D.O.</a:t>
            </a:r>
          </a:p>
          <a:p>
            <a:r>
              <a:rPr lang="es-ES" sz="1800" b="1" dirty="0">
                <a:latin typeface="Abadi" panose="020B0604020104020204" pitchFamily="34" charset="0"/>
              </a:rPr>
              <a:t>GUIDANCE DEPARTMENT</a:t>
            </a:r>
          </a:p>
        </p:txBody>
      </p:sp>
      <p:sp>
        <p:nvSpPr>
          <p:cNvPr id="6" name="Marcador de contenido 5">
            <a:extLst>
              <a:ext uri="{FF2B5EF4-FFF2-40B4-BE49-F238E27FC236}">
                <a16:creationId xmlns:a16="http://schemas.microsoft.com/office/drawing/2014/main" id="{EEB7C929-3999-9411-61CF-27C2BCE29E97}"/>
              </a:ext>
            </a:extLst>
          </p:cNvPr>
          <p:cNvSpPr>
            <a:spLocks noGrp="1"/>
          </p:cNvSpPr>
          <p:nvPr>
            <p:ph sz="quarter" idx="4"/>
          </p:nvPr>
        </p:nvSpPr>
        <p:spPr>
          <a:xfrm>
            <a:off x="5088384" y="3287101"/>
            <a:ext cx="4002453" cy="2571440"/>
          </a:xfrm>
        </p:spPr>
        <p:txBody>
          <a:bodyPr>
            <a:noAutofit/>
          </a:bodyPr>
          <a:lstStyle/>
          <a:p>
            <a:endParaRPr lang="es-ES" dirty="0"/>
          </a:p>
          <a:p>
            <a:r>
              <a:rPr lang="es-ES" dirty="0">
                <a:cs typeface="Cavolini" panose="03000502040302020204" pitchFamily="66" charset="0"/>
              </a:rPr>
              <a:t>INTERNAL SERVICE AT THE CENTER</a:t>
            </a:r>
          </a:p>
          <a:p>
            <a:r>
              <a:rPr lang="es-ES" dirty="0">
                <a:cs typeface="Cavolini" panose="03000502040302020204" pitchFamily="66" charset="0"/>
              </a:rPr>
              <a:t>EDUCATIONAL LEVELS</a:t>
            </a:r>
          </a:p>
          <a:p>
            <a:pPr>
              <a:buFont typeface="Wingdings" panose="05000000000000000000" pitchFamily="2" charset="2"/>
              <a:buChar char="q"/>
            </a:pPr>
            <a:r>
              <a:rPr lang="es-ES" b="1" i="1" dirty="0" err="1"/>
              <a:t>Secondary</a:t>
            </a:r>
            <a:r>
              <a:rPr lang="es-ES" b="1" i="1" dirty="0"/>
              <a:t> </a:t>
            </a:r>
            <a:r>
              <a:rPr lang="es-ES" b="1" i="1" dirty="0" err="1"/>
              <a:t>Education</a:t>
            </a:r>
            <a:r>
              <a:rPr lang="es-ES" b="1" i="1" dirty="0"/>
              <a:t>  </a:t>
            </a:r>
          </a:p>
          <a:p>
            <a:pPr>
              <a:buFont typeface="Arial" panose="020B0604020202020204" pitchFamily="34" charset="0"/>
              <a:buChar char="•"/>
            </a:pPr>
            <a:r>
              <a:rPr lang="es-ES" i="1" dirty="0"/>
              <a:t>12- 16  - </a:t>
            </a:r>
            <a:r>
              <a:rPr lang="es-ES" i="1" dirty="0" err="1"/>
              <a:t>Compulsory</a:t>
            </a:r>
            <a:r>
              <a:rPr lang="es-ES" i="1" dirty="0"/>
              <a:t> </a:t>
            </a:r>
            <a:r>
              <a:rPr lang="es-ES" i="1" dirty="0" err="1"/>
              <a:t>Secondary</a:t>
            </a:r>
            <a:r>
              <a:rPr lang="es-ES" i="1" dirty="0"/>
              <a:t> </a:t>
            </a:r>
            <a:r>
              <a:rPr lang="es-ES" i="1" dirty="0" err="1"/>
              <a:t>School</a:t>
            </a:r>
            <a:endParaRPr lang="es-ES" i="1" dirty="0"/>
          </a:p>
          <a:p>
            <a:pPr>
              <a:buFont typeface="Arial" panose="020B0604020202020204" pitchFamily="34" charset="0"/>
              <a:buChar char="•"/>
            </a:pPr>
            <a:r>
              <a:rPr lang="es-ES" dirty="0"/>
              <a:t>16 -18 – Non </a:t>
            </a:r>
            <a:r>
              <a:rPr lang="es-ES" dirty="0" err="1"/>
              <a:t>Compulsory</a:t>
            </a:r>
            <a:r>
              <a:rPr lang="es-ES" dirty="0"/>
              <a:t> </a:t>
            </a:r>
            <a:r>
              <a:rPr lang="es-ES" dirty="0" err="1"/>
              <a:t>Secondary</a:t>
            </a:r>
            <a:r>
              <a:rPr lang="es-ES" dirty="0"/>
              <a:t> </a:t>
            </a:r>
            <a:r>
              <a:rPr lang="es-ES" dirty="0" err="1"/>
              <a:t>School</a:t>
            </a:r>
            <a:endParaRPr lang="es-ES" dirty="0"/>
          </a:p>
        </p:txBody>
      </p:sp>
      <p:sp>
        <p:nvSpPr>
          <p:cNvPr id="7" name="Marcador de número de diapositiva 6">
            <a:extLst>
              <a:ext uri="{FF2B5EF4-FFF2-40B4-BE49-F238E27FC236}">
                <a16:creationId xmlns:a16="http://schemas.microsoft.com/office/drawing/2014/main" id="{66945409-2180-7460-B342-9E1BB28F23EE}"/>
              </a:ext>
            </a:extLst>
          </p:cNvPr>
          <p:cNvSpPr>
            <a:spLocks noGrp="1"/>
          </p:cNvSpPr>
          <p:nvPr>
            <p:ph type="sldNum" sz="quarter" idx="12"/>
          </p:nvPr>
        </p:nvSpPr>
        <p:spPr/>
        <p:txBody>
          <a:bodyPr/>
          <a:lstStyle/>
          <a:p>
            <a:fld id="{54D1873A-6485-DF42-858B-AE96D2712C0D}" type="slidenum">
              <a:rPr lang="es-ES" smtClean="0"/>
              <a:t>16</a:t>
            </a:fld>
            <a:endParaRPr lang="es-ES"/>
          </a:p>
        </p:txBody>
      </p:sp>
      <p:sp>
        <p:nvSpPr>
          <p:cNvPr id="8" name="Rectángulo 7">
            <a:extLst>
              <a:ext uri="{FF2B5EF4-FFF2-40B4-BE49-F238E27FC236}">
                <a16:creationId xmlns:a16="http://schemas.microsoft.com/office/drawing/2014/main" id="{A6E4720F-D907-8A5E-C063-7DA4E98FF359}"/>
              </a:ext>
            </a:extLst>
          </p:cNvPr>
          <p:cNvSpPr/>
          <p:nvPr/>
        </p:nvSpPr>
        <p:spPr>
          <a:xfrm>
            <a:off x="757199" y="5804658"/>
            <a:ext cx="8344271" cy="60182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D6AD53C6-F1C2-3EEC-EB16-51E1801B82CA}"/>
              </a:ext>
            </a:extLst>
          </p:cNvPr>
          <p:cNvSpPr txBox="1"/>
          <p:nvPr/>
        </p:nvSpPr>
        <p:spPr>
          <a:xfrm>
            <a:off x="689232" y="6008157"/>
            <a:ext cx="8344271" cy="369332"/>
          </a:xfrm>
          <a:prstGeom prst="rect">
            <a:avLst/>
          </a:prstGeom>
          <a:noFill/>
        </p:spPr>
        <p:txBody>
          <a:bodyPr wrap="square" rtlCol="0">
            <a:spAutoFit/>
          </a:bodyPr>
          <a:lstStyle/>
          <a:p>
            <a:pPr algn="ctr"/>
            <a:r>
              <a:rPr lang="es-ES" b="1" dirty="0">
                <a:solidFill>
                  <a:srgbClr val="FF0000"/>
                </a:solidFill>
              </a:rPr>
              <a:t>IMPLIES DIFFERENCES IN THE MENTORING </a:t>
            </a:r>
          </a:p>
        </p:txBody>
      </p:sp>
    </p:spTree>
    <p:extLst>
      <p:ext uri="{BB962C8B-B14F-4D97-AF65-F5344CB8AC3E}">
        <p14:creationId xmlns:p14="http://schemas.microsoft.com/office/powerpoint/2010/main" val="287511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AE53E-6D97-50BD-2507-82D1E8136ADD}"/>
              </a:ext>
            </a:extLst>
          </p:cNvPr>
          <p:cNvSpPr>
            <a:spLocks noGrp="1"/>
          </p:cNvSpPr>
          <p:nvPr>
            <p:ph type="title"/>
          </p:nvPr>
        </p:nvSpPr>
        <p:spPr>
          <a:xfrm>
            <a:off x="559856" y="122934"/>
            <a:ext cx="8596668" cy="933091"/>
          </a:xfrm>
        </p:spPr>
        <p:txBody>
          <a:bodyPr>
            <a:normAutofit/>
          </a:bodyPr>
          <a:lstStyle/>
          <a:p>
            <a:pPr algn="ctr"/>
            <a:br>
              <a:rPr lang="es-ES" sz="1800" dirty="0">
                <a:latin typeface="+mn-lt"/>
                <a:ea typeface="ADLaM Display" panose="02010000000000000000" pitchFamily="2" charset="0"/>
                <a:cs typeface="ADLaM Display" panose="02010000000000000000" pitchFamily="2" charset="0"/>
              </a:rPr>
            </a:br>
            <a:br>
              <a:rPr lang="es-ES" sz="1800" dirty="0">
                <a:solidFill>
                  <a:schemeClr val="accent2">
                    <a:lumMod val="75000"/>
                  </a:schemeClr>
                </a:solidFill>
                <a:latin typeface="+mn-lt"/>
              </a:rPr>
            </a:br>
            <a:r>
              <a:rPr lang="es-ES" sz="1800" dirty="0">
                <a:solidFill>
                  <a:schemeClr val="accent2">
                    <a:lumMod val="75000"/>
                  </a:schemeClr>
                </a:solidFill>
                <a:latin typeface="+mn-lt"/>
              </a:rPr>
              <a:t>IV.1. </a:t>
            </a:r>
            <a:r>
              <a:rPr lang="en-US" sz="1800" b="1" kern="100" dirty="0" err="1">
                <a:solidFill>
                  <a:schemeClr val="accent2">
                    <a:lumMod val="75000"/>
                  </a:schemeClr>
                </a:solidFill>
                <a:latin typeface="+mn-lt"/>
                <a:ea typeface="Calibri" panose="020F0502020204030204" pitchFamily="34" charset="0"/>
                <a:cs typeface="Times New Roman" panose="02020603050405020304" pitchFamily="18" charset="0"/>
              </a:rPr>
              <a:t>Contextualisation</a:t>
            </a:r>
            <a:r>
              <a:rPr lang="en-US" sz="1800" b="1" kern="100" dirty="0">
                <a:solidFill>
                  <a:schemeClr val="accent2">
                    <a:lumMod val="75000"/>
                  </a:schemeClr>
                </a:solidFill>
                <a:latin typeface="+mn-lt"/>
                <a:ea typeface="Calibri" panose="020F0502020204030204" pitchFamily="34" charset="0"/>
                <a:cs typeface="Times New Roman" panose="02020603050405020304" pitchFamily="18" charset="0"/>
              </a:rPr>
              <a:t>: </a:t>
            </a:r>
            <a:r>
              <a:rPr lang="es-ES" sz="1800" dirty="0">
                <a:solidFill>
                  <a:schemeClr val="accent2">
                    <a:lumMod val="75000"/>
                  </a:schemeClr>
                </a:solidFill>
                <a:latin typeface="+mn-lt"/>
                <a:ea typeface="ADLaM Display" panose="02010000000000000000" pitchFamily="2" charset="0"/>
                <a:cs typeface="ADLaM Display" panose="02010000000000000000" pitchFamily="2" charset="0"/>
              </a:rPr>
              <a:t>DIFFERENCES IN THE MENTORING </a:t>
            </a:r>
            <a:endParaRPr lang="es-ES" sz="1800" dirty="0">
              <a:solidFill>
                <a:schemeClr val="accent2">
                  <a:lumMod val="75000"/>
                </a:schemeClr>
              </a:solidFill>
              <a:latin typeface="+mn-lt"/>
              <a:ea typeface="ADLaM Display" panose="020F0502020204030204" pitchFamily="2" charset="0"/>
              <a:cs typeface="ADLaM Display" panose="020F0502020204030204" pitchFamily="2" charset="0"/>
            </a:endParaRPr>
          </a:p>
        </p:txBody>
      </p:sp>
      <p:sp>
        <p:nvSpPr>
          <p:cNvPr id="3" name="Marcador de texto 2">
            <a:extLst>
              <a:ext uri="{FF2B5EF4-FFF2-40B4-BE49-F238E27FC236}">
                <a16:creationId xmlns:a16="http://schemas.microsoft.com/office/drawing/2014/main" id="{236F9815-FC18-4FF2-736B-0B7CE17C8789}"/>
              </a:ext>
            </a:extLst>
          </p:cNvPr>
          <p:cNvSpPr>
            <a:spLocks noGrp="1"/>
          </p:cNvSpPr>
          <p:nvPr>
            <p:ph type="body" idx="1"/>
          </p:nvPr>
        </p:nvSpPr>
        <p:spPr>
          <a:xfrm>
            <a:off x="677334" y="2160982"/>
            <a:ext cx="4184034" cy="933091"/>
          </a:xfrm>
          <a:solidFill>
            <a:schemeClr val="accent1">
              <a:lumMod val="20000"/>
              <a:lumOff val="80000"/>
            </a:schemeClr>
          </a:solidFill>
          <a:ln w="28575">
            <a:solidFill>
              <a:schemeClr val="tx1"/>
            </a:solidFill>
          </a:ln>
        </p:spPr>
        <p:txBody>
          <a:bodyPr/>
          <a:lstStyle/>
          <a:p>
            <a:pPr algn="just"/>
            <a:r>
              <a:rPr lang="en-US" sz="1800" b="1" i="1" u="sng" dirty="0"/>
              <a:t>E.O.E.P.  León 2</a:t>
            </a:r>
          </a:p>
          <a:p>
            <a:pPr algn="just"/>
            <a:r>
              <a:rPr lang="en-US" sz="1800" b="1" dirty="0"/>
              <a:t>EDUCATIONAL AND PSYCHOPEDAGOGICAL GUIDANCE and COUNSELING TEAM </a:t>
            </a:r>
            <a:endParaRPr lang="es-ES" sz="1800" dirty="0"/>
          </a:p>
        </p:txBody>
      </p:sp>
      <p:sp>
        <p:nvSpPr>
          <p:cNvPr id="4" name="Marcador de contenido 3">
            <a:extLst>
              <a:ext uri="{FF2B5EF4-FFF2-40B4-BE49-F238E27FC236}">
                <a16:creationId xmlns:a16="http://schemas.microsoft.com/office/drawing/2014/main" id="{39BF2AE5-6843-7913-E85F-83C0F7F4A26C}"/>
              </a:ext>
            </a:extLst>
          </p:cNvPr>
          <p:cNvSpPr>
            <a:spLocks noGrp="1"/>
          </p:cNvSpPr>
          <p:nvPr>
            <p:ph sz="half" idx="2"/>
          </p:nvPr>
        </p:nvSpPr>
        <p:spPr>
          <a:xfrm>
            <a:off x="674156" y="3287101"/>
            <a:ext cx="4184034" cy="2571439"/>
          </a:xfrm>
        </p:spPr>
        <p:txBody>
          <a:bodyPr>
            <a:normAutofit/>
          </a:bodyPr>
          <a:lstStyle/>
          <a:p>
            <a:endParaRPr lang="es-ES" dirty="0"/>
          </a:p>
          <a:p>
            <a:r>
              <a:rPr lang="es-ES" u="sng" dirty="0" err="1">
                <a:cs typeface="Cavolini" panose="020B0502040204020203" pitchFamily="66" charset="0"/>
              </a:rPr>
              <a:t>Type</a:t>
            </a:r>
            <a:r>
              <a:rPr lang="es-ES" u="sng" dirty="0">
                <a:cs typeface="Cavolini" panose="020B0502040204020203" pitchFamily="66" charset="0"/>
              </a:rPr>
              <a:t> </a:t>
            </a:r>
            <a:r>
              <a:rPr lang="es-ES" u="sng" dirty="0" err="1">
                <a:cs typeface="Cavolini" panose="020B0502040204020203" pitchFamily="66" charset="0"/>
              </a:rPr>
              <a:t>of</a:t>
            </a:r>
            <a:r>
              <a:rPr lang="es-ES" u="sng" dirty="0">
                <a:cs typeface="Cavolini" panose="020B0502040204020203" pitchFamily="66" charset="0"/>
              </a:rPr>
              <a:t> </a:t>
            </a:r>
            <a:r>
              <a:rPr lang="es-ES" u="sng" dirty="0" err="1">
                <a:cs typeface="Cavolini" panose="020B0502040204020203" pitchFamily="66" charset="0"/>
              </a:rPr>
              <a:t>Professionals</a:t>
            </a:r>
            <a:endParaRPr lang="es-ES" u="sng" dirty="0">
              <a:cs typeface="Cavolini" panose="020B0502040204020203" pitchFamily="66" charset="0"/>
            </a:endParaRPr>
          </a:p>
          <a:p>
            <a:pPr>
              <a:buFont typeface="Wingdings" panose="05000000000000000000" pitchFamily="2" charset="2"/>
              <a:buChar char="q"/>
            </a:pPr>
            <a:r>
              <a:rPr lang="en-US" dirty="0">
                <a:cs typeface="Cavolini" panose="020B0502040204020203" pitchFamily="66" charset="0"/>
              </a:rPr>
              <a:t>educational counselors (11)</a:t>
            </a:r>
          </a:p>
          <a:p>
            <a:pPr>
              <a:buFont typeface="Wingdings" panose="05000000000000000000" pitchFamily="2" charset="2"/>
              <a:buChar char="q"/>
            </a:pPr>
            <a:r>
              <a:rPr lang="en-US" dirty="0">
                <a:cs typeface="Cavolini" panose="020B0502040204020203" pitchFamily="66" charset="0"/>
              </a:rPr>
              <a:t>teachers community services (4)</a:t>
            </a:r>
            <a:endParaRPr lang="es-ES" dirty="0">
              <a:cs typeface="Cavolini" panose="020B0502040204020203" pitchFamily="66" charset="0"/>
            </a:endParaRPr>
          </a:p>
          <a:p>
            <a:r>
              <a:rPr lang="es-ES" dirty="0" err="1">
                <a:cs typeface="Cavolini" panose="020B0502040204020203" pitchFamily="66" charset="0"/>
              </a:rPr>
              <a:t>Weekly</a:t>
            </a:r>
            <a:r>
              <a:rPr lang="es-ES" dirty="0">
                <a:cs typeface="Cavolini" panose="020B0502040204020203" pitchFamily="66" charset="0"/>
              </a:rPr>
              <a:t> </a:t>
            </a:r>
            <a:r>
              <a:rPr lang="es-ES" dirty="0" err="1">
                <a:cs typeface="Cavolini" panose="020B0502040204020203" pitchFamily="66" charset="0"/>
              </a:rPr>
              <a:t>coordination</a:t>
            </a:r>
            <a:r>
              <a:rPr lang="es-ES" dirty="0">
                <a:cs typeface="Cavolini" panose="020B0502040204020203" pitchFamily="66" charset="0"/>
              </a:rPr>
              <a:t> </a:t>
            </a:r>
          </a:p>
          <a:p>
            <a:r>
              <a:rPr lang="es-ES" dirty="0">
                <a:cs typeface="Cavolini" panose="020B0502040204020203" pitchFamily="66" charset="0"/>
              </a:rPr>
              <a:t>More </a:t>
            </a:r>
            <a:r>
              <a:rPr lang="es-ES" dirty="0" err="1">
                <a:cs typeface="Cavolini" panose="020B0502040204020203" pitchFamily="66" charset="0"/>
              </a:rPr>
              <a:t>common</a:t>
            </a:r>
            <a:r>
              <a:rPr lang="es-ES" dirty="0">
                <a:cs typeface="Cavolini" panose="020B0502040204020203" pitchFamily="66" charset="0"/>
              </a:rPr>
              <a:t> </a:t>
            </a:r>
            <a:r>
              <a:rPr lang="es-ES" dirty="0" err="1">
                <a:cs typeface="Cavolini" panose="020B0502040204020203" pitchFamily="66" charset="0"/>
              </a:rPr>
              <a:t>issues</a:t>
            </a:r>
            <a:endParaRPr lang="es-ES" dirty="0">
              <a:cs typeface="Cavolini" panose="020B0502040204020203" pitchFamily="66" charset="0"/>
            </a:endParaRPr>
          </a:p>
          <a:p>
            <a:endParaRPr lang="es-ES" dirty="0">
              <a:cs typeface="Cavolini" panose="020B0502040204020203" pitchFamily="66" charset="0"/>
            </a:endParaRPr>
          </a:p>
          <a:p>
            <a:endParaRPr lang="es-ES" dirty="0">
              <a:cs typeface="Cavolini" panose="020B0502040204020203" pitchFamily="66" charset="0"/>
            </a:endParaRPr>
          </a:p>
          <a:p>
            <a:endParaRPr lang="es-ES" dirty="0">
              <a:cs typeface="Cavolini" panose="020B0502040204020203" pitchFamily="66" charset="0"/>
            </a:endParaRPr>
          </a:p>
        </p:txBody>
      </p:sp>
      <p:sp>
        <p:nvSpPr>
          <p:cNvPr id="5" name="Marcador de texto 4">
            <a:extLst>
              <a:ext uri="{FF2B5EF4-FFF2-40B4-BE49-F238E27FC236}">
                <a16:creationId xmlns:a16="http://schemas.microsoft.com/office/drawing/2014/main" id="{E7BA5AA3-0974-0D8E-C54E-C658096FD157}"/>
              </a:ext>
            </a:extLst>
          </p:cNvPr>
          <p:cNvSpPr>
            <a:spLocks noGrp="1"/>
          </p:cNvSpPr>
          <p:nvPr>
            <p:ph type="body" sz="quarter" idx="3"/>
          </p:nvPr>
        </p:nvSpPr>
        <p:spPr>
          <a:xfrm>
            <a:off x="5088383" y="2160982"/>
            <a:ext cx="4185618" cy="933091"/>
          </a:xfrm>
          <a:solidFill>
            <a:schemeClr val="accent1">
              <a:lumMod val="20000"/>
              <a:lumOff val="80000"/>
            </a:schemeClr>
          </a:solidFill>
          <a:ln w="19050">
            <a:solidFill>
              <a:schemeClr val="tx1"/>
            </a:solidFill>
          </a:ln>
        </p:spPr>
        <p:txBody>
          <a:bodyPr/>
          <a:lstStyle/>
          <a:p>
            <a:r>
              <a:rPr lang="es-ES" sz="1800" b="1" dirty="0"/>
              <a:t>Departamento de Orientación D.O.</a:t>
            </a:r>
          </a:p>
          <a:p>
            <a:r>
              <a:rPr lang="es-ES" sz="1800" b="1" dirty="0"/>
              <a:t>GUIDANCE DEPARTMENT</a:t>
            </a:r>
          </a:p>
        </p:txBody>
      </p:sp>
      <p:sp>
        <p:nvSpPr>
          <p:cNvPr id="6" name="Marcador de contenido 5">
            <a:extLst>
              <a:ext uri="{FF2B5EF4-FFF2-40B4-BE49-F238E27FC236}">
                <a16:creationId xmlns:a16="http://schemas.microsoft.com/office/drawing/2014/main" id="{EEB7C929-3999-9411-61CF-27C2BCE29E97}"/>
              </a:ext>
            </a:extLst>
          </p:cNvPr>
          <p:cNvSpPr>
            <a:spLocks noGrp="1"/>
          </p:cNvSpPr>
          <p:nvPr>
            <p:ph sz="quarter" idx="4"/>
          </p:nvPr>
        </p:nvSpPr>
        <p:spPr>
          <a:xfrm>
            <a:off x="5179965" y="3073033"/>
            <a:ext cx="4002453" cy="2571440"/>
          </a:xfrm>
        </p:spPr>
        <p:txBody>
          <a:bodyPr>
            <a:noAutofit/>
          </a:bodyPr>
          <a:lstStyle/>
          <a:p>
            <a:endParaRPr lang="es-ES" dirty="0"/>
          </a:p>
          <a:p>
            <a:r>
              <a:rPr lang="es-ES" u="sng" dirty="0" err="1">
                <a:cs typeface="Cavolini" panose="020B0502040204020203" pitchFamily="66" charset="0"/>
              </a:rPr>
              <a:t>Type</a:t>
            </a:r>
            <a:r>
              <a:rPr lang="es-ES" u="sng" dirty="0">
                <a:cs typeface="Cavolini" panose="020B0502040204020203" pitchFamily="66" charset="0"/>
              </a:rPr>
              <a:t> </a:t>
            </a:r>
            <a:r>
              <a:rPr lang="es-ES" u="sng" dirty="0" err="1">
                <a:cs typeface="Cavolini" panose="020B0502040204020203" pitchFamily="66" charset="0"/>
              </a:rPr>
              <a:t>of</a:t>
            </a:r>
            <a:r>
              <a:rPr lang="es-ES" u="sng" dirty="0">
                <a:cs typeface="Cavolini" panose="020B0502040204020203" pitchFamily="66" charset="0"/>
              </a:rPr>
              <a:t> </a:t>
            </a:r>
            <a:r>
              <a:rPr lang="es-ES" u="sng" dirty="0" err="1">
                <a:cs typeface="Cavolini" panose="020B0502040204020203" pitchFamily="66" charset="0"/>
              </a:rPr>
              <a:t>Professionals</a:t>
            </a:r>
            <a:endParaRPr lang="es-ES" u="sng" dirty="0">
              <a:cs typeface="Cavolini" panose="020B0502040204020203" pitchFamily="66" charset="0"/>
            </a:endParaRPr>
          </a:p>
          <a:p>
            <a:pPr>
              <a:buFont typeface="Wingdings" panose="05000000000000000000" pitchFamily="2" charset="2"/>
              <a:buChar char="q"/>
            </a:pPr>
            <a:r>
              <a:rPr lang="en-US" dirty="0">
                <a:cs typeface="Cavolini" panose="020B0502040204020203" pitchFamily="66" charset="0"/>
              </a:rPr>
              <a:t>educational counselors (1)</a:t>
            </a:r>
          </a:p>
          <a:p>
            <a:pPr>
              <a:buFont typeface="Wingdings" panose="05000000000000000000" pitchFamily="2" charset="2"/>
              <a:buChar char="q"/>
            </a:pPr>
            <a:r>
              <a:rPr lang="en-US" dirty="0">
                <a:cs typeface="Cavolini" panose="020B0502040204020203" pitchFamily="66" charset="0"/>
              </a:rPr>
              <a:t>teachers community services (1)</a:t>
            </a:r>
          </a:p>
          <a:p>
            <a:pPr>
              <a:buFont typeface="Wingdings" panose="05000000000000000000" pitchFamily="2" charset="2"/>
              <a:buChar char="q"/>
            </a:pPr>
            <a:r>
              <a:rPr lang="es-ES" dirty="0" err="1">
                <a:cs typeface="Cavolini" panose="020B0502040204020203" pitchFamily="66" charset="0"/>
              </a:rPr>
              <a:t>other</a:t>
            </a:r>
            <a:r>
              <a:rPr lang="es-ES" dirty="0">
                <a:cs typeface="Cavolini" panose="020B0502040204020203" pitchFamily="66" charset="0"/>
              </a:rPr>
              <a:t> </a:t>
            </a:r>
            <a:r>
              <a:rPr lang="es-ES" dirty="0" err="1">
                <a:cs typeface="Cavolini" panose="020B0502040204020203" pitchFamily="66" charset="0"/>
              </a:rPr>
              <a:t>teachers</a:t>
            </a:r>
            <a:r>
              <a:rPr lang="es-ES" dirty="0">
                <a:cs typeface="Cavolini" panose="020B0502040204020203" pitchFamily="66" charset="0"/>
              </a:rPr>
              <a:t> (</a:t>
            </a:r>
            <a:r>
              <a:rPr lang="es-ES" dirty="0" err="1">
                <a:cs typeface="Cavolini" panose="020B0502040204020203" pitchFamily="66" charset="0"/>
              </a:rPr>
              <a:t>scientific</a:t>
            </a:r>
            <a:r>
              <a:rPr lang="es-ES" dirty="0">
                <a:cs typeface="Cavolini" panose="020B0502040204020203" pitchFamily="66" charset="0"/>
              </a:rPr>
              <a:t>, </a:t>
            </a:r>
            <a:r>
              <a:rPr lang="es-ES" dirty="0" err="1">
                <a:cs typeface="Cavolini" panose="020B0502040204020203" pitchFamily="66" charset="0"/>
              </a:rPr>
              <a:t>linguistic</a:t>
            </a:r>
            <a:r>
              <a:rPr lang="es-ES" dirty="0">
                <a:cs typeface="Cavolini" panose="020B0502040204020203" pitchFamily="66" charset="0"/>
              </a:rPr>
              <a:t>, </a:t>
            </a:r>
            <a:r>
              <a:rPr lang="es-ES" dirty="0" err="1">
                <a:cs typeface="Cavolini" panose="020B0502040204020203" pitchFamily="66" charset="0"/>
              </a:rPr>
              <a:t>technical</a:t>
            </a:r>
            <a:r>
              <a:rPr lang="es-ES" dirty="0">
                <a:cs typeface="Cavolini" panose="020B0502040204020203" pitchFamily="66" charset="0"/>
              </a:rPr>
              <a:t>, </a:t>
            </a:r>
            <a:r>
              <a:rPr lang="es-ES" dirty="0" err="1">
                <a:cs typeface="Cavolini" panose="020B0502040204020203" pitchFamily="66" charset="0"/>
              </a:rPr>
              <a:t>support</a:t>
            </a:r>
            <a:r>
              <a:rPr lang="es-ES" dirty="0">
                <a:cs typeface="Cavolini" panose="020B0502040204020203" pitchFamily="66" charset="0"/>
              </a:rPr>
              <a:t> áreas)</a:t>
            </a:r>
            <a:endParaRPr lang="es-ES" u="sng" dirty="0">
              <a:cs typeface="Cavolini" panose="020B0502040204020203" pitchFamily="66" charset="0"/>
            </a:endParaRPr>
          </a:p>
          <a:p>
            <a:r>
              <a:rPr lang="en-US" u="sng" dirty="0">
                <a:cs typeface="Cavolini" panose="020B0502040204020203" pitchFamily="66" charset="0"/>
              </a:rPr>
              <a:t>Tutoring by a teacher from another specialty</a:t>
            </a:r>
            <a:endParaRPr lang="es-ES" u="sng" dirty="0">
              <a:cs typeface="Cavolini" panose="020B0502040204020203" pitchFamily="66" charset="0"/>
            </a:endParaRPr>
          </a:p>
          <a:p>
            <a:pPr marL="0" indent="0">
              <a:buNone/>
            </a:pPr>
            <a:endParaRPr lang="es-ES" dirty="0">
              <a:cs typeface="Cavolini" panose="020B0502040204020203" pitchFamily="66" charset="0"/>
            </a:endParaRPr>
          </a:p>
          <a:p>
            <a:endParaRPr lang="es-ES" u="sng" dirty="0">
              <a:cs typeface="Cavolini" panose="020B0502040204020203" pitchFamily="66" charset="0"/>
            </a:endParaRPr>
          </a:p>
          <a:p>
            <a:endParaRPr lang="es-ES" u="sng" dirty="0">
              <a:cs typeface="Cavolini" panose="020B0502040204020203" pitchFamily="66" charset="0"/>
            </a:endParaRPr>
          </a:p>
          <a:p>
            <a:pPr>
              <a:buFont typeface="Wingdings" panose="05000000000000000000" pitchFamily="2" charset="2"/>
              <a:buChar char="q"/>
            </a:pPr>
            <a:endParaRPr lang="es-ES" dirty="0">
              <a:cs typeface="Cavolini" panose="020B0502040204020203" pitchFamily="66" charset="0"/>
            </a:endParaRPr>
          </a:p>
          <a:p>
            <a:endParaRPr lang="es-ES" u="sng" dirty="0">
              <a:cs typeface="Cavolini" panose="020B0502040204020203" pitchFamily="66" charset="0"/>
            </a:endParaRPr>
          </a:p>
          <a:p>
            <a:endParaRPr lang="es-ES" dirty="0"/>
          </a:p>
        </p:txBody>
      </p:sp>
      <p:sp>
        <p:nvSpPr>
          <p:cNvPr id="7" name="Marcador de número de diapositiva 6">
            <a:extLst>
              <a:ext uri="{FF2B5EF4-FFF2-40B4-BE49-F238E27FC236}">
                <a16:creationId xmlns:a16="http://schemas.microsoft.com/office/drawing/2014/main" id="{66945409-2180-7460-B342-9E1BB28F23EE}"/>
              </a:ext>
            </a:extLst>
          </p:cNvPr>
          <p:cNvSpPr>
            <a:spLocks noGrp="1"/>
          </p:cNvSpPr>
          <p:nvPr>
            <p:ph type="sldNum" sz="quarter" idx="12"/>
          </p:nvPr>
        </p:nvSpPr>
        <p:spPr/>
        <p:txBody>
          <a:bodyPr/>
          <a:lstStyle/>
          <a:p>
            <a:fld id="{54D1873A-6485-DF42-858B-AE96D2712C0D}" type="slidenum">
              <a:rPr lang="es-ES" smtClean="0"/>
              <a:t>17</a:t>
            </a:fld>
            <a:endParaRPr lang="es-ES"/>
          </a:p>
        </p:txBody>
      </p:sp>
      <p:sp>
        <p:nvSpPr>
          <p:cNvPr id="8" name="Rectángulo 7">
            <a:extLst>
              <a:ext uri="{FF2B5EF4-FFF2-40B4-BE49-F238E27FC236}">
                <a16:creationId xmlns:a16="http://schemas.microsoft.com/office/drawing/2014/main" id="{A6E4720F-D907-8A5E-C063-7DA4E98FF359}"/>
              </a:ext>
            </a:extLst>
          </p:cNvPr>
          <p:cNvSpPr/>
          <p:nvPr/>
        </p:nvSpPr>
        <p:spPr>
          <a:xfrm flipV="1">
            <a:off x="757199" y="6406487"/>
            <a:ext cx="8344271" cy="45719"/>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8397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9713EC-5695-F49D-3D98-5125AEF1EE34}"/>
              </a:ext>
            </a:extLst>
          </p:cNvPr>
          <p:cNvSpPr>
            <a:spLocks noGrp="1"/>
          </p:cNvSpPr>
          <p:nvPr>
            <p:ph type="title"/>
          </p:nvPr>
        </p:nvSpPr>
        <p:spPr>
          <a:xfrm>
            <a:off x="826624" y="-60737"/>
            <a:ext cx="8596668" cy="598714"/>
          </a:xfrm>
        </p:spPr>
        <p:txBody>
          <a:bodyPr>
            <a:normAutofit fontScale="90000"/>
          </a:bodyPr>
          <a:lstStyle/>
          <a:p>
            <a:pPr>
              <a:lnSpc>
                <a:spcPct val="150000"/>
              </a:lnSpc>
            </a:pPr>
            <a:br>
              <a:rPr lang="es-ES" sz="2700" dirty="0">
                <a:solidFill>
                  <a:schemeClr val="accent2">
                    <a:lumMod val="75000"/>
                  </a:schemeClr>
                </a:solidFill>
                <a:latin typeface="+mn-lt"/>
              </a:rPr>
            </a:br>
            <a:r>
              <a:rPr lang="es-ES" sz="2700" dirty="0">
                <a:solidFill>
                  <a:schemeClr val="accent2">
                    <a:lumMod val="75000"/>
                  </a:schemeClr>
                </a:solidFill>
                <a:latin typeface="+mn-lt"/>
              </a:rPr>
              <a:t>IV.1. </a:t>
            </a:r>
            <a:r>
              <a:rPr lang="en-US" sz="2700" b="1" kern="100" dirty="0" err="1">
                <a:solidFill>
                  <a:schemeClr val="accent2">
                    <a:lumMod val="75000"/>
                  </a:schemeClr>
                </a:solidFill>
                <a:latin typeface="+mn-lt"/>
                <a:ea typeface="Calibri" panose="020F0502020204030204" pitchFamily="34" charset="0"/>
                <a:cs typeface="Times New Roman" panose="02020603050405020304" pitchFamily="18" charset="0"/>
              </a:rPr>
              <a:t>Contextualisation</a:t>
            </a:r>
            <a:r>
              <a:rPr lang="en-US" sz="2700" b="1" kern="100" dirty="0">
                <a:solidFill>
                  <a:schemeClr val="accent2">
                    <a:lumMod val="75000"/>
                  </a:schemeClr>
                </a:solidFill>
                <a:latin typeface="+mn-lt"/>
                <a:ea typeface="Calibri" panose="020F0502020204030204" pitchFamily="34" charset="0"/>
                <a:cs typeface="Times New Roman" panose="02020603050405020304" pitchFamily="18" charset="0"/>
              </a:rPr>
              <a:t>: </a:t>
            </a:r>
            <a:r>
              <a:rPr lang="es-ES" sz="2700" dirty="0">
                <a:latin typeface="+mn-lt"/>
              </a:rPr>
              <a:t>FUNCTIONS OF THE GUIDANCE TEACHER</a:t>
            </a:r>
            <a:br>
              <a:rPr lang="es-ES" sz="2000" dirty="0">
                <a:latin typeface="+mn-lt"/>
              </a:rPr>
            </a:br>
            <a:br>
              <a:rPr lang="es-ES" sz="2000" dirty="0">
                <a:latin typeface="+mn-lt"/>
              </a:rPr>
            </a:br>
            <a:r>
              <a:rPr lang="es-ES" sz="2000" dirty="0" err="1">
                <a:solidFill>
                  <a:schemeClr val="tx1"/>
                </a:solidFill>
                <a:latin typeface="+mn-lt"/>
              </a:rPr>
              <a:t>Primary</a:t>
            </a:r>
            <a:r>
              <a:rPr lang="es-ES" sz="2000" dirty="0">
                <a:solidFill>
                  <a:schemeClr val="tx1"/>
                </a:solidFill>
                <a:latin typeface="+mn-lt"/>
              </a:rPr>
              <a:t> </a:t>
            </a:r>
            <a:r>
              <a:rPr lang="es-ES" sz="2000" dirty="0" err="1">
                <a:solidFill>
                  <a:schemeClr val="tx1"/>
                </a:solidFill>
                <a:latin typeface="+mn-lt"/>
              </a:rPr>
              <a:t>school</a:t>
            </a:r>
            <a:r>
              <a:rPr lang="es-ES" sz="2000" dirty="0">
                <a:latin typeface="+mn-lt"/>
              </a:rPr>
              <a:t>                    </a:t>
            </a:r>
            <a:r>
              <a:rPr lang="es-ES" sz="1800" dirty="0" err="1">
                <a:latin typeface="+mn-lt"/>
                <a:ea typeface="ADLaM Display" panose="02010000000000000000" pitchFamily="2" charset="0"/>
                <a:cs typeface="ADLaM Display" panose="02010000000000000000" pitchFamily="2" charset="0"/>
              </a:rPr>
              <a:t>greater</a:t>
            </a:r>
            <a:r>
              <a:rPr lang="es-ES" sz="1800" dirty="0">
                <a:latin typeface="+mn-lt"/>
                <a:ea typeface="ADLaM Display" panose="02010000000000000000" pitchFamily="2" charset="0"/>
                <a:cs typeface="ADLaM Display" panose="02010000000000000000" pitchFamily="2" charset="0"/>
              </a:rPr>
              <a:t> </a:t>
            </a:r>
            <a:r>
              <a:rPr lang="es-ES" sz="1800" dirty="0" err="1">
                <a:latin typeface="+mn-lt"/>
                <a:ea typeface="ADLaM Display" panose="02010000000000000000" pitchFamily="2" charset="0"/>
                <a:cs typeface="ADLaM Display" panose="02010000000000000000" pitchFamily="2" charset="0"/>
              </a:rPr>
              <a:t>emphasis</a:t>
            </a:r>
            <a:r>
              <a:rPr lang="es-ES" sz="1800" dirty="0">
                <a:latin typeface="+mn-lt"/>
                <a:ea typeface="ADLaM Display" panose="02010000000000000000" pitchFamily="2" charset="0"/>
                <a:cs typeface="ADLaM Display" panose="02010000000000000000" pitchFamily="2" charset="0"/>
              </a:rPr>
              <a:t> </a:t>
            </a:r>
            <a:r>
              <a:rPr lang="es-ES" sz="1800" dirty="0" err="1">
                <a:latin typeface="+mn-lt"/>
                <a:ea typeface="ADLaM Display" panose="02010000000000000000" pitchFamily="2" charset="0"/>
                <a:cs typeface="ADLaM Display" panose="02010000000000000000" pitchFamily="2" charset="0"/>
              </a:rPr>
              <a:t>on</a:t>
            </a:r>
            <a:r>
              <a:rPr lang="es-ES" sz="1800" dirty="0">
                <a:latin typeface="+mn-lt"/>
                <a:ea typeface="ADLaM Display" panose="02010000000000000000" pitchFamily="2" charset="0"/>
                <a:cs typeface="ADLaM Display" panose="02010000000000000000" pitchFamily="2" charset="0"/>
              </a:rPr>
              <a:t> </a:t>
            </a:r>
            <a:r>
              <a:rPr lang="es-ES" sz="1800" dirty="0" err="1">
                <a:latin typeface="+mn-lt"/>
                <a:ea typeface="ADLaM Display" panose="02010000000000000000" pitchFamily="2" charset="0"/>
                <a:cs typeface="ADLaM Display" panose="02010000000000000000" pitchFamily="2" charset="0"/>
              </a:rPr>
              <a:t>education</a:t>
            </a:r>
            <a:br>
              <a:rPr lang="es-ES" sz="2000" dirty="0">
                <a:latin typeface="+mn-lt"/>
              </a:rPr>
            </a:br>
            <a:r>
              <a:rPr lang="es-ES" sz="2000" dirty="0" err="1">
                <a:solidFill>
                  <a:schemeClr val="tx1"/>
                </a:solidFill>
                <a:latin typeface="+mn-lt"/>
              </a:rPr>
              <a:t>Secondary</a:t>
            </a:r>
            <a:r>
              <a:rPr lang="es-ES" sz="2000" dirty="0">
                <a:solidFill>
                  <a:schemeClr val="tx1"/>
                </a:solidFill>
                <a:latin typeface="+mn-lt"/>
              </a:rPr>
              <a:t> </a:t>
            </a:r>
            <a:r>
              <a:rPr lang="es-ES" sz="2000" dirty="0" err="1">
                <a:solidFill>
                  <a:schemeClr val="tx1"/>
                </a:solidFill>
                <a:latin typeface="+mn-lt"/>
              </a:rPr>
              <a:t>school</a:t>
            </a:r>
            <a:r>
              <a:rPr lang="es-ES" sz="2000" dirty="0">
                <a:latin typeface="+mn-lt"/>
              </a:rPr>
              <a:t>                </a:t>
            </a:r>
            <a:r>
              <a:rPr lang="es-ES" sz="2000" dirty="0" err="1">
                <a:latin typeface="+mn-lt"/>
                <a:ea typeface="ADLaM Display" panose="02010000000000000000" pitchFamily="2" charset="0"/>
                <a:cs typeface="ADLaM Display" panose="02010000000000000000" pitchFamily="2" charset="0"/>
              </a:rPr>
              <a:t>to</a:t>
            </a:r>
            <a:r>
              <a:rPr lang="es-ES" sz="2000" dirty="0">
                <a:latin typeface="+mn-lt"/>
                <a:ea typeface="ADLaM Display" panose="02010000000000000000" pitchFamily="2" charset="0"/>
                <a:cs typeface="ADLaM Display" panose="02010000000000000000" pitchFamily="2" charset="0"/>
              </a:rPr>
              <a:t> </a:t>
            </a:r>
            <a:r>
              <a:rPr lang="es-ES" sz="2000" dirty="0" err="1">
                <a:latin typeface="+mn-lt"/>
                <a:ea typeface="ADLaM Display" panose="02010000000000000000" pitchFamily="2" charset="0"/>
                <a:cs typeface="ADLaM Display" panose="02010000000000000000" pitchFamily="2" charset="0"/>
              </a:rPr>
              <a:t>include</a:t>
            </a:r>
            <a:r>
              <a:rPr lang="es-ES" sz="2000" dirty="0">
                <a:latin typeface="+mn-lt"/>
                <a:ea typeface="ADLaM Display" panose="02010000000000000000" pitchFamily="2" charset="0"/>
                <a:cs typeface="ADLaM Display" panose="02010000000000000000" pitchFamily="2" charset="0"/>
              </a:rPr>
              <a:t> </a:t>
            </a:r>
            <a:r>
              <a:rPr lang="es-ES" sz="2000" dirty="0" err="1">
                <a:latin typeface="+mn-lt"/>
                <a:ea typeface="ADLaM Display" panose="02010000000000000000" pitchFamily="2" charset="0"/>
                <a:cs typeface="ADLaM Display" panose="02010000000000000000" pitchFamily="2" charset="0"/>
              </a:rPr>
              <a:t>vocational</a:t>
            </a:r>
            <a:r>
              <a:rPr lang="es-ES" sz="2000" dirty="0">
                <a:latin typeface="+mn-lt"/>
                <a:ea typeface="ADLaM Display" panose="02010000000000000000" pitchFamily="2" charset="0"/>
                <a:cs typeface="ADLaM Display" panose="02010000000000000000" pitchFamily="2" charset="0"/>
              </a:rPr>
              <a:t> and </a:t>
            </a:r>
            <a:r>
              <a:rPr lang="es-ES" sz="2000" dirty="0" err="1">
                <a:latin typeface="+mn-lt"/>
                <a:ea typeface="ADLaM Display" panose="02010000000000000000" pitchFamily="2" charset="0"/>
                <a:cs typeface="ADLaM Display" panose="02010000000000000000" pitchFamily="2" charset="0"/>
              </a:rPr>
              <a:t>professional</a:t>
            </a:r>
            <a:r>
              <a:rPr lang="es-ES" sz="2000" dirty="0">
                <a:latin typeface="+mn-lt"/>
                <a:ea typeface="ADLaM Display" panose="02010000000000000000" pitchFamily="2" charset="0"/>
                <a:cs typeface="ADLaM Display" panose="02010000000000000000" pitchFamily="2" charset="0"/>
              </a:rPr>
              <a:t> </a:t>
            </a:r>
            <a:r>
              <a:rPr lang="es-ES" sz="2000" dirty="0" err="1">
                <a:latin typeface="+mn-lt"/>
                <a:ea typeface="ADLaM Display" panose="02010000000000000000" pitchFamily="2" charset="0"/>
                <a:cs typeface="ADLaM Display" panose="02010000000000000000" pitchFamily="2" charset="0"/>
              </a:rPr>
              <a:t>attention</a:t>
            </a:r>
            <a:br>
              <a:rPr lang="es-ES" sz="2000" dirty="0">
                <a:latin typeface="+mn-lt"/>
                <a:ea typeface="ADLaM Display" panose="02010000000000000000" pitchFamily="2" charset="0"/>
                <a:cs typeface="ADLaM Display" panose="02010000000000000000" pitchFamily="2" charset="0"/>
              </a:rPr>
            </a:br>
            <a:r>
              <a:rPr lang="es-ES" sz="2000" dirty="0" err="1">
                <a:solidFill>
                  <a:schemeClr val="tx1"/>
                </a:solidFill>
                <a:latin typeface="+mn-lt"/>
                <a:ea typeface="ADLaM Display" panose="02010000000000000000" pitchFamily="2" charset="0"/>
                <a:cs typeface="ADLaM Display" panose="02010000000000000000" pitchFamily="2" charset="0"/>
              </a:rPr>
              <a:t>It</a:t>
            </a:r>
            <a:r>
              <a:rPr lang="es-ES" sz="2000" dirty="0">
                <a:solidFill>
                  <a:schemeClr val="tx1"/>
                </a:solidFill>
                <a:latin typeface="+mn-lt"/>
                <a:ea typeface="ADLaM Display" panose="02010000000000000000" pitchFamily="2" charset="0"/>
                <a:cs typeface="ADLaM Display" panose="02010000000000000000" pitchFamily="2" charset="0"/>
              </a:rPr>
              <a:t> </a:t>
            </a:r>
            <a:r>
              <a:rPr lang="es-ES" sz="2000" dirty="0" err="1">
                <a:solidFill>
                  <a:schemeClr val="tx1"/>
                </a:solidFill>
                <a:latin typeface="+mn-lt"/>
                <a:ea typeface="ADLaM Display" panose="02010000000000000000" pitchFamily="2" charset="0"/>
                <a:cs typeface="ADLaM Display" panose="02010000000000000000" pitchFamily="2" charset="0"/>
              </a:rPr>
              <a:t>requires</a:t>
            </a:r>
            <a:r>
              <a:rPr lang="es-ES" sz="2000" dirty="0">
                <a:latin typeface="+mn-lt"/>
                <a:ea typeface="ADLaM Display" panose="02010000000000000000" pitchFamily="2" charset="0"/>
                <a:cs typeface="ADLaM Display" panose="02010000000000000000" pitchFamily="2" charset="0"/>
              </a:rPr>
              <a:t>:</a:t>
            </a:r>
            <a:br>
              <a:rPr lang="es-ES" sz="2000" dirty="0">
                <a:latin typeface="+mn-lt"/>
                <a:ea typeface="ADLaM Display" panose="02010000000000000000" pitchFamily="2" charset="0"/>
                <a:cs typeface="ADLaM Display" panose="02010000000000000000" pitchFamily="2" charset="0"/>
              </a:rPr>
            </a:br>
            <a:r>
              <a:rPr lang="en-US" sz="2200" i="1" dirty="0">
                <a:latin typeface="+mn-lt"/>
                <a:ea typeface="ADLaM Display" panose="02010000000000000000" pitchFamily="2" charset="0"/>
                <a:cs typeface="ADLaM Display" panose="02010000000000000000" pitchFamily="2" charset="0"/>
              </a:rPr>
              <a:t>Knowledge and actions of a complex and specific nature to help educational centers offer a personalized and quality education to achieve the integral development of all students.</a:t>
            </a:r>
            <a:br>
              <a:rPr lang="en-US" sz="2200" i="1" dirty="0">
                <a:latin typeface="+mn-lt"/>
                <a:ea typeface="ADLaM Display" panose="02010000000000000000" pitchFamily="2" charset="0"/>
                <a:cs typeface="ADLaM Display" panose="02010000000000000000" pitchFamily="2" charset="0"/>
              </a:rPr>
            </a:br>
            <a:r>
              <a:rPr lang="en-US" sz="2000" u="sng" dirty="0">
                <a:latin typeface="+mn-lt"/>
                <a:ea typeface="ADLaM Display" panose="02010000000000000000" pitchFamily="2" charset="0"/>
                <a:cs typeface="ADLaM Display" panose="02010000000000000000" pitchFamily="2" charset="0"/>
              </a:rPr>
              <a:t>An ambitious goal that implies knowing</a:t>
            </a:r>
            <a:r>
              <a:rPr lang="en-US" sz="2000" dirty="0">
                <a:latin typeface="+mn-lt"/>
                <a:ea typeface="ADLaM Display" panose="02010000000000000000" pitchFamily="2" charset="0"/>
                <a:cs typeface="ADLaM Display" panose="02010000000000000000" pitchFamily="2" charset="0"/>
              </a:rPr>
              <a:t>: </a:t>
            </a:r>
            <a:br>
              <a:rPr lang="en-US" sz="2000" dirty="0">
                <a:latin typeface="+mn-lt"/>
                <a:ea typeface="ADLaM Display" panose="02010000000000000000" pitchFamily="2" charset="0"/>
                <a:cs typeface="ADLaM Display" panose="02010000000000000000" pitchFamily="2" charset="0"/>
              </a:rPr>
            </a:br>
            <a:r>
              <a:rPr lang="en-US" sz="2200" b="1" dirty="0">
                <a:solidFill>
                  <a:schemeClr val="tx1"/>
                </a:solidFill>
                <a:latin typeface="+mn-lt"/>
                <a:ea typeface="ADLaM Display" panose="02010000000000000000" pitchFamily="2" charset="0"/>
                <a:cs typeface="Cavolini" panose="03000502040302020204" pitchFamily="66" charset="0"/>
              </a:rPr>
              <a:t>What to do? </a:t>
            </a:r>
            <a:r>
              <a:rPr lang="en-US" sz="2200" dirty="0">
                <a:solidFill>
                  <a:schemeClr val="tx1"/>
                </a:solidFill>
                <a:latin typeface="+mn-lt"/>
                <a:ea typeface="ADLaM Display" panose="02010000000000000000" pitchFamily="2" charset="0"/>
                <a:cs typeface="Cavolini" panose="03000502040302020204" pitchFamily="66" charset="0"/>
              </a:rPr>
              <a:t>different tasks depending on the time of the course). PLANNING </a:t>
            </a:r>
            <a:br>
              <a:rPr lang="en-US" sz="2200" dirty="0">
                <a:solidFill>
                  <a:schemeClr val="tx1"/>
                </a:solidFill>
                <a:latin typeface="+mn-lt"/>
                <a:ea typeface="ADLaM Display" panose="02010000000000000000" pitchFamily="2" charset="0"/>
                <a:cs typeface="ADLaM Display" panose="02010000000000000000" pitchFamily="2" charset="0"/>
              </a:rPr>
            </a:br>
            <a:r>
              <a:rPr lang="en-US" sz="2200" b="1" dirty="0">
                <a:solidFill>
                  <a:schemeClr val="tx1"/>
                </a:solidFill>
                <a:latin typeface="+mn-lt"/>
                <a:ea typeface="ADLaM Display" panose="02010000000000000000" pitchFamily="2" charset="0"/>
                <a:cs typeface="Cavolini" panose="03000502040302020204" pitchFamily="66" charset="0"/>
              </a:rPr>
              <a:t>How to do? </a:t>
            </a:r>
            <a:r>
              <a:rPr lang="en-US" sz="2200" dirty="0">
                <a:solidFill>
                  <a:schemeClr val="tx1"/>
                </a:solidFill>
                <a:latin typeface="+mn-lt"/>
                <a:ea typeface="ADLaM Display" panose="02010000000000000000" pitchFamily="2" charset="0"/>
                <a:cs typeface="Cavolini" panose="03000502040302020204" pitchFamily="66" charset="0"/>
              </a:rPr>
              <a:t>to know and handle techniques and instruments.</a:t>
            </a:r>
            <a:br>
              <a:rPr lang="en-US" sz="2200" dirty="0">
                <a:solidFill>
                  <a:schemeClr val="tx1"/>
                </a:solidFill>
                <a:latin typeface="+mn-lt"/>
                <a:ea typeface="ADLaM Display" panose="02010000000000000000" pitchFamily="2" charset="0"/>
                <a:cs typeface="Cavolini" panose="03000502040302020204" pitchFamily="66" charset="0"/>
              </a:rPr>
            </a:br>
            <a:endParaRPr lang="es-ES" sz="2200" dirty="0">
              <a:solidFill>
                <a:schemeClr val="tx1"/>
              </a:solidFill>
              <a:latin typeface="+mn-lt"/>
              <a:ea typeface="ADLaM Display" panose="02010000000000000000" pitchFamily="2" charset="0"/>
              <a:cs typeface="Cavolini" panose="03000502040302020204" pitchFamily="66" charset="0"/>
            </a:endParaRPr>
          </a:p>
        </p:txBody>
      </p:sp>
      <p:sp>
        <p:nvSpPr>
          <p:cNvPr id="3" name="Marcador de número de diapositiva 2">
            <a:extLst>
              <a:ext uri="{FF2B5EF4-FFF2-40B4-BE49-F238E27FC236}">
                <a16:creationId xmlns:a16="http://schemas.microsoft.com/office/drawing/2014/main" id="{D043B6D5-9711-2E7F-8F2E-C5DAF6BB85BC}"/>
              </a:ext>
            </a:extLst>
          </p:cNvPr>
          <p:cNvSpPr>
            <a:spLocks noGrp="1"/>
          </p:cNvSpPr>
          <p:nvPr>
            <p:ph type="sldNum" sz="quarter" idx="12"/>
          </p:nvPr>
        </p:nvSpPr>
        <p:spPr/>
        <p:txBody>
          <a:bodyPr/>
          <a:lstStyle/>
          <a:p>
            <a:fld id="{54D1873A-6485-DF42-858B-AE96D2712C0D}" type="slidenum">
              <a:rPr lang="es-ES" smtClean="0"/>
              <a:t>18</a:t>
            </a:fld>
            <a:endParaRPr lang="es-ES"/>
          </a:p>
        </p:txBody>
      </p:sp>
      <p:sp>
        <p:nvSpPr>
          <p:cNvPr id="4" name="Flecha: a la derecha 3">
            <a:extLst>
              <a:ext uri="{FF2B5EF4-FFF2-40B4-BE49-F238E27FC236}">
                <a16:creationId xmlns:a16="http://schemas.microsoft.com/office/drawing/2014/main" id="{DC60B93C-A8A1-A808-5F63-1E0676F9D3F3}"/>
              </a:ext>
            </a:extLst>
          </p:cNvPr>
          <p:cNvSpPr/>
          <p:nvPr/>
        </p:nvSpPr>
        <p:spPr>
          <a:xfrm>
            <a:off x="2803070" y="2772746"/>
            <a:ext cx="723902" cy="74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
        <p:nvSpPr>
          <p:cNvPr id="5" name="Flecha: a la derecha 4">
            <a:extLst>
              <a:ext uri="{FF2B5EF4-FFF2-40B4-BE49-F238E27FC236}">
                <a16:creationId xmlns:a16="http://schemas.microsoft.com/office/drawing/2014/main" id="{54851F1F-5D11-CB01-5F9B-0897100B3B0E}"/>
              </a:ext>
            </a:extLst>
          </p:cNvPr>
          <p:cNvSpPr/>
          <p:nvPr/>
        </p:nvSpPr>
        <p:spPr>
          <a:xfrm>
            <a:off x="2803070" y="2313990"/>
            <a:ext cx="674915" cy="74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1"/>
              </a:solidFill>
            </a:endParaRPr>
          </a:p>
        </p:txBody>
      </p:sp>
    </p:spTree>
    <p:extLst>
      <p:ext uri="{BB962C8B-B14F-4D97-AF65-F5344CB8AC3E}">
        <p14:creationId xmlns:p14="http://schemas.microsoft.com/office/powerpoint/2010/main" val="4087298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83E60DF-C495-4241-FD2D-C998DE3ED732}"/>
              </a:ext>
            </a:extLst>
          </p:cNvPr>
          <p:cNvSpPr>
            <a:spLocks noGrp="1"/>
          </p:cNvSpPr>
          <p:nvPr>
            <p:ph type="sldNum" sz="quarter" idx="12"/>
          </p:nvPr>
        </p:nvSpPr>
        <p:spPr/>
        <p:txBody>
          <a:bodyPr/>
          <a:lstStyle/>
          <a:p>
            <a:fld id="{54D1873A-6485-DF42-858B-AE96D2712C0D}" type="slidenum">
              <a:rPr lang="es-ES" smtClean="0"/>
              <a:t>19</a:t>
            </a:fld>
            <a:endParaRPr lang="es-ES"/>
          </a:p>
        </p:txBody>
      </p:sp>
      <p:sp>
        <p:nvSpPr>
          <p:cNvPr id="4" name="CuadroTexto 3">
            <a:extLst>
              <a:ext uri="{FF2B5EF4-FFF2-40B4-BE49-F238E27FC236}">
                <a16:creationId xmlns:a16="http://schemas.microsoft.com/office/drawing/2014/main" id="{B6726A22-BD07-AF41-C25B-9B46D73882A3}"/>
              </a:ext>
            </a:extLst>
          </p:cNvPr>
          <p:cNvSpPr txBox="1"/>
          <p:nvPr/>
        </p:nvSpPr>
        <p:spPr>
          <a:xfrm>
            <a:off x="2489221" y="431584"/>
            <a:ext cx="5087236" cy="523220"/>
          </a:xfrm>
          <a:prstGeom prst="rect">
            <a:avLst/>
          </a:prstGeom>
          <a:noFill/>
        </p:spPr>
        <p:txBody>
          <a:bodyPr wrap="square">
            <a:spAutoFit/>
          </a:bodyPr>
          <a:lstStyle/>
          <a:p>
            <a:pPr algn="ctr"/>
            <a:r>
              <a:rPr lang="es-ES" sz="2800" b="1" dirty="0">
                <a:ea typeface="ADLaM Display" panose="02010000000000000000" pitchFamily="2" charset="0"/>
                <a:cs typeface="ADLaM Display" panose="02010000000000000000" pitchFamily="2" charset="0"/>
              </a:rPr>
              <a:t>THEORETICAL</a:t>
            </a:r>
            <a:r>
              <a:rPr lang="es-ES" sz="2800" b="1" dirty="0">
                <a:latin typeface="ADLaM Display" panose="02010000000000000000" pitchFamily="2" charset="0"/>
                <a:ea typeface="ADLaM Display" panose="02010000000000000000" pitchFamily="2" charset="0"/>
                <a:cs typeface="ADLaM Display" panose="02010000000000000000" pitchFamily="2" charset="0"/>
              </a:rPr>
              <a:t> KNOWLEDGE</a:t>
            </a:r>
          </a:p>
        </p:txBody>
      </p:sp>
      <p:sp>
        <p:nvSpPr>
          <p:cNvPr id="6" name="CuadroTexto 5">
            <a:extLst>
              <a:ext uri="{FF2B5EF4-FFF2-40B4-BE49-F238E27FC236}">
                <a16:creationId xmlns:a16="http://schemas.microsoft.com/office/drawing/2014/main" id="{60483ED5-77E3-7564-4F09-FD85E2C56C06}"/>
              </a:ext>
            </a:extLst>
          </p:cNvPr>
          <p:cNvSpPr txBox="1"/>
          <p:nvPr/>
        </p:nvSpPr>
        <p:spPr>
          <a:xfrm>
            <a:off x="2489221" y="2517615"/>
            <a:ext cx="4695350" cy="3785652"/>
          </a:xfrm>
          <a:prstGeom prst="rect">
            <a:avLst/>
          </a:prstGeom>
          <a:noFill/>
        </p:spPr>
        <p:txBody>
          <a:bodyPr wrap="square">
            <a:spAutoFit/>
          </a:bodyPr>
          <a:lstStyle/>
          <a:p>
            <a:pPr algn="ctr"/>
            <a:r>
              <a:rPr lang="es-ES" sz="2400" dirty="0">
                <a:ea typeface="ADLaM Display" panose="02010000000000000000" pitchFamily="2" charset="0"/>
                <a:cs typeface="ADLaM Display" panose="02010000000000000000" pitchFamily="2" charset="0"/>
              </a:rPr>
              <a:t>GOOD PRACTICES</a:t>
            </a:r>
          </a:p>
          <a:p>
            <a:pPr algn="ctr"/>
            <a:endParaRPr lang="es-ES" sz="2400" dirty="0">
              <a:ea typeface="ADLaM Display" panose="02010000000000000000" pitchFamily="2" charset="0"/>
              <a:cs typeface="ADLaM Display" panose="02010000000000000000" pitchFamily="2" charset="0"/>
            </a:endParaRPr>
          </a:p>
          <a:p>
            <a:pPr algn="ctr"/>
            <a:endParaRPr lang="es-ES" sz="2400" dirty="0">
              <a:ea typeface="ADLaM Display" panose="02010000000000000000" pitchFamily="2" charset="0"/>
              <a:cs typeface="ADLaM Display" panose="02010000000000000000" pitchFamily="2" charset="0"/>
            </a:endParaRPr>
          </a:p>
          <a:p>
            <a:pPr algn="ctr"/>
            <a:endParaRPr lang="es-ES" sz="2400" dirty="0">
              <a:ea typeface="ADLaM Display" panose="02010000000000000000" pitchFamily="2" charset="0"/>
              <a:cs typeface="ADLaM Display" panose="02010000000000000000" pitchFamily="2" charset="0"/>
            </a:endParaRPr>
          </a:p>
          <a:p>
            <a:pPr algn="ctr"/>
            <a:r>
              <a:rPr lang="en-US" sz="2400" dirty="0">
                <a:ea typeface="ADLaM Display" panose="02010000000000000000" pitchFamily="2" charset="0"/>
                <a:cs typeface="ADLaM Display" panose="02010000000000000000" pitchFamily="2" charset="0"/>
              </a:rPr>
              <a:t>MAKING DECISIONS ABOUT PEOPLE IN THEIR INFANCY</a:t>
            </a:r>
          </a:p>
          <a:p>
            <a:pPr algn="ctr"/>
            <a:endParaRPr lang="en-US" sz="2400" dirty="0">
              <a:ea typeface="ADLaM Display" panose="02010000000000000000" pitchFamily="2" charset="0"/>
              <a:cs typeface="ADLaM Display" panose="02010000000000000000" pitchFamily="2" charset="0"/>
            </a:endParaRPr>
          </a:p>
          <a:p>
            <a:pPr algn="ctr"/>
            <a:endParaRPr lang="en-US" sz="2400" dirty="0">
              <a:ea typeface="ADLaM Display" panose="02010000000000000000" pitchFamily="2" charset="0"/>
              <a:cs typeface="ADLaM Display" panose="02010000000000000000" pitchFamily="2" charset="0"/>
            </a:endParaRPr>
          </a:p>
          <a:p>
            <a:pPr algn="ctr"/>
            <a:endParaRPr lang="en-US" sz="2400" dirty="0">
              <a:ea typeface="ADLaM Display" panose="02010000000000000000" pitchFamily="2" charset="0"/>
              <a:cs typeface="ADLaM Display" panose="02010000000000000000" pitchFamily="2" charset="0"/>
            </a:endParaRPr>
          </a:p>
          <a:p>
            <a:pPr algn="ctr"/>
            <a:r>
              <a:rPr lang="es-ES" sz="2400" dirty="0">
                <a:ea typeface="ADLaM Display" panose="02010000000000000000" pitchFamily="2" charset="0"/>
                <a:cs typeface="ADLaM Display" panose="02010000000000000000" pitchFamily="2" charset="0"/>
              </a:rPr>
              <a:t>POSITIVE OR NEGATIVE IMPACTS</a:t>
            </a:r>
          </a:p>
        </p:txBody>
      </p:sp>
      <p:sp>
        <p:nvSpPr>
          <p:cNvPr id="7" name="Flecha: curvada hacia abajo 6">
            <a:extLst>
              <a:ext uri="{FF2B5EF4-FFF2-40B4-BE49-F238E27FC236}">
                <a16:creationId xmlns:a16="http://schemas.microsoft.com/office/drawing/2014/main" id="{5F98678A-770E-30E5-F344-7A17553C6FF2}"/>
              </a:ext>
            </a:extLst>
          </p:cNvPr>
          <p:cNvSpPr/>
          <p:nvPr/>
        </p:nvSpPr>
        <p:spPr>
          <a:xfrm>
            <a:off x="4267200" y="1476231"/>
            <a:ext cx="1491343" cy="86231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Flecha: hacia abajo 7">
            <a:extLst>
              <a:ext uri="{FF2B5EF4-FFF2-40B4-BE49-F238E27FC236}">
                <a16:creationId xmlns:a16="http://schemas.microsoft.com/office/drawing/2014/main" id="{4E8E7D47-551E-82FB-B450-D7CA312B1EC1}"/>
              </a:ext>
            </a:extLst>
          </p:cNvPr>
          <p:cNvSpPr/>
          <p:nvPr/>
        </p:nvSpPr>
        <p:spPr>
          <a:xfrm>
            <a:off x="4695381" y="2979280"/>
            <a:ext cx="475333" cy="7762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494FFEB5-3725-419A-6425-DB2356548046}"/>
              </a:ext>
            </a:extLst>
          </p:cNvPr>
          <p:cNvSpPr/>
          <p:nvPr/>
        </p:nvSpPr>
        <p:spPr>
          <a:xfrm>
            <a:off x="4695380" y="4825939"/>
            <a:ext cx="475333" cy="7762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3038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904F237-CE3E-6845-9659-C11106D45AEA}"/>
              </a:ext>
            </a:extLst>
          </p:cNvPr>
          <p:cNvSpPr txBox="1"/>
          <p:nvPr/>
        </p:nvSpPr>
        <p:spPr>
          <a:xfrm>
            <a:off x="991490" y="1350129"/>
            <a:ext cx="7940842" cy="5386090"/>
          </a:xfrm>
          <a:prstGeom prst="rect">
            <a:avLst/>
          </a:prstGeom>
          <a:noFill/>
        </p:spPr>
        <p:txBody>
          <a:bodyPr wrap="square" rtlCol="0">
            <a:spAutoFit/>
          </a:bodyPr>
          <a:lstStyle/>
          <a:p>
            <a:pPr>
              <a:spcBef>
                <a:spcPts val="600"/>
              </a:spcBef>
              <a:spcAft>
                <a:spcPts val="600"/>
              </a:spcAft>
            </a:pPr>
            <a:endParaRPr lang="es-ES" b="1" dirty="0">
              <a:cs typeface="Arial" panose="020B0604020202020204" pitchFamily="34" charset="0"/>
            </a:endParaRPr>
          </a:p>
          <a:p>
            <a:pPr marL="400050" indent="-400050">
              <a:spcBef>
                <a:spcPts val="600"/>
              </a:spcBef>
              <a:spcAft>
                <a:spcPts val="600"/>
              </a:spcAft>
              <a:buAutoNum type="romanUcPeriod"/>
            </a:pPr>
            <a:r>
              <a:rPr lang="en-GB" sz="1800" b="1" dirty="0">
                <a:effectLst/>
                <a:ea typeface="Times New Roman" panose="02020603050405020304" pitchFamily="18" charset="0"/>
                <a:cs typeface="Arial" panose="020B0604020202020204" pitchFamily="34" charset="0"/>
              </a:rPr>
              <a:t>Theoretical framework</a:t>
            </a:r>
            <a:r>
              <a:rPr lang="es-ES" sz="1800" b="1" dirty="0">
                <a:ea typeface="Times New Roman" panose="02020603050405020304" pitchFamily="18" charset="0"/>
                <a:cs typeface="Arial" panose="020B0604020202020204" pitchFamily="34" charset="0"/>
              </a:rPr>
              <a:t>: </a:t>
            </a:r>
            <a:r>
              <a:rPr lang="es-ES" b="1" dirty="0" err="1">
                <a:cs typeface="Arial" panose="020B0604020202020204" pitchFamily="34" charset="0"/>
              </a:rPr>
              <a:t>Career</a:t>
            </a:r>
            <a:r>
              <a:rPr lang="es-ES" b="1" dirty="0">
                <a:cs typeface="Arial" panose="020B0604020202020204" pitchFamily="34" charset="0"/>
              </a:rPr>
              <a:t> </a:t>
            </a:r>
            <a:r>
              <a:rPr lang="es-ES" b="1" dirty="0" err="1">
                <a:cs typeface="Arial" panose="020B0604020202020204" pitchFamily="34" charset="0"/>
              </a:rPr>
              <a:t>induction</a:t>
            </a:r>
            <a:r>
              <a:rPr lang="es-ES" b="1" dirty="0">
                <a:cs typeface="Arial" panose="020B0604020202020204" pitchFamily="34" charset="0"/>
              </a:rPr>
              <a:t> </a:t>
            </a:r>
            <a:r>
              <a:rPr lang="es-ES" b="1" dirty="0" err="1">
                <a:cs typeface="Arial" panose="020B0604020202020204" pitchFamily="34" charset="0"/>
              </a:rPr>
              <a:t>programmes</a:t>
            </a:r>
            <a:r>
              <a:rPr lang="es-ES" b="1" dirty="0">
                <a:cs typeface="Arial" panose="020B0604020202020204" pitchFamily="34" charset="0"/>
              </a:rPr>
              <a:t> in </a:t>
            </a:r>
            <a:r>
              <a:rPr lang="es-ES" b="1" dirty="0" err="1">
                <a:cs typeface="Arial" panose="020B0604020202020204" pitchFamily="34" charset="0"/>
              </a:rPr>
              <a:t>Europe</a:t>
            </a:r>
            <a:endParaRPr lang="es-ES" b="1" dirty="0">
              <a:cs typeface="Arial" panose="020B0604020202020204" pitchFamily="34" charset="0"/>
            </a:endParaRPr>
          </a:p>
          <a:p>
            <a:pPr marL="400050" indent="-400050">
              <a:spcBef>
                <a:spcPts val="600"/>
              </a:spcBef>
              <a:spcAft>
                <a:spcPts val="600"/>
              </a:spcAft>
              <a:buAutoNum type="romanUcPeriod"/>
            </a:pPr>
            <a:r>
              <a:rPr lang="en-GB" sz="1800" b="1" dirty="0">
                <a:effectLst/>
                <a:ea typeface="Times New Roman" panose="02020603050405020304" pitchFamily="18" charset="0"/>
                <a:cs typeface="Arial" panose="020B0604020202020204" pitchFamily="34" charset="0"/>
              </a:rPr>
              <a:t>Aims and Method our </a:t>
            </a:r>
            <a:r>
              <a:rPr lang="en-GB" b="1" dirty="0">
                <a:cs typeface="Arial" panose="020B0604020202020204" pitchFamily="34" charset="0"/>
              </a:rPr>
              <a:t>research</a:t>
            </a:r>
          </a:p>
          <a:p>
            <a:pPr marL="400050" indent="-400050">
              <a:spcBef>
                <a:spcPts val="600"/>
              </a:spcBef>
              <a:spcAft>
                <a:spcPts val="600"/>
              </a:spcAft>
              <a:buAutoNum type="romanUcPeriod"/>
            </a:pPr>
            <a:r>
              <a:rPr lang="es-ES" b="1" dirty="0" err="1">
                <a:cs typeface="Arial" panose="020B0604020202020204" pitchFamily="34" charset="0"/>
              </a:rPr>
              <a:t>Main</a:t>
            </a:r>
            <a:r>
              <a:rPr lang="es-ES" b="1" dirty="0">
                <a:cs typeface="Arial" panose="020B0604020202020204" pitchFamily="34" charset="0"/>
              </a:rPr>
              <a:t> </a:t>
            </a:r>
            <a:r>
              <a:rPr lang="es-ES" b="1" dirty="0" err="1">
                <a:cs typeface="Arial" panose="020B0604020202020204" pitchFamily="34" charset="0"/>
              </a:rPr>
              <a:t>problems</a:t>
            </a:r>
            <a:r>
              <a:rPr lang="es-ES" b="1" dirty="0">
                <a:cs typeface="Arial" panose="020B0604020202020204" pitchFamily="34" charset="0"/>
              </a:rPr>
              <a:t> of </a:t>
            </a:r>
            <a:r>
              <a:rPr lang="es-ES" b="1" dirty="0" err="1">
                <a:cs typeface="Arial" panose="020B0604020202020204" pitchFamily="34" charset="0"/>
              </a:rPr>
              <a:t>the</a:t>
            </a:r>
            <a:r>
              <a:rPr lang="es-ES" b="1" dirty="0">
                <a:cs typeface="Arial" panose="020B0604020202020204" pitchFamily="34" charset="0"/>
              </a:rPr>
              <a:t> </a:t>
            </a:r>
            <a:r>
              <a:rPr lang="es-ES" b="1" dirty="0" err="1">
                <a:cs typeface="Arial" panose="020B0604020202020204" pitchFamily="34" charset="0"/>
              </a:rPr>
              <a:t>teaching</a:t>
            </a:r>
            <a:r>
              <a:rPr lang="es-ES" b="1" dirty="0">
                <a:cs typeface="Arial" panose="020B0604020202020204" pitchFamily="34" charset="0"/>
              </a:rPr>
              <a:t> </a:t>
            </a:r>
            <a:r>
              <a:rPr lang="es-ES" b="1" dirty="0" err="1">
                <a:cs typeface="Arial" panose="020B0604020202020204" pitchFamily="34" charset="0"/>
              </a:rPr>
              <a:t>function</a:t>
            </a:r>
            <a:r>
              <a:rPr lang="es-ES" b="1" dirty="0">
                <a:cs typeface="Arial" panose="020B0604020202020204" pitchFamily="34" charset="0"/>
              </a:rPr>
              <a:t> in </a:t>
            </a:r>
            <a:r>
              <a:rPr lang="es-ES" b="1" dirty="0" err="1">
                <a:cs typeface="Arial" panose="020B0604020202020204" pitchFamily="34" charset="0"/>
              </a:rPr>
              <a:t>Europe</a:t>
            </a:r>
            <a:r>
              <a:rPr lang="es-ES" b="1" dirty="0">
                <a:cs typeface="Arial" panose="020B0604020202020204" pitchFamily="34" charset="0"/>
              </a:rPr>
              <a:t>.</a:t>
            </a:r>
          </a:p>
          <a:p>
            <a:pPr marL="800100" lvl="1" indent="-342900">
              <a:spcBef>
                <a:spcPts val="600"/>
              </a:spcBef>
              <a:spcAft>
                <a:spcPts val="600"/>
              </a:spcAft>
              <a:buFont typeface="+mj-lt"/>
              <a:buAutoNum type="arabicPeriod"/>
            </a:pPr>
            <a:r>
              <a:rPr lang="es-ES" b="1" dirty="0">
                <a:cs typeface="Arial" panose="020B0604020202020204" pitchFamily="34" charset="0"/>
              </a:rPr>
              <a:t>Professional </a:t>
            </a:r>
            <a:r>
              <a:rPr lang="es-ES" b="1" dirty="0" err="1">
                <a:cs typeface="Arial" panose="020B0604020202020204" pitchFamily="34" charset="0"/>
              </a:rPr>
              <a:t>induction</a:t>
            </a:r>
            <a:r>
              <a:rPr lang="es-ES" b="1" dirty="0">
                <a:cs typeface="Arial" panose="020B0604020202020204" pitchFamily="34" charset="0"/>
              </a:rPr>
              <a:t> </a:t>
            </a:r>
            <a:r>
              <a:rPr lang="es-ES" b="1" dirty="0" err="1">
                <a:cs typeface="Arial" panose="020B0604020202020204" pitchFamily="34" charset="0"/>
              </a:rPr>
              <a:t>programs</a:t>
            </a:r>
            <a:r>
              <a:rPr lang="es-ES" b="1" dirty="0">
                <a:cs typeface="Arial" panose="020B0604020202020204" pitchFamily="34" charset="0"/>
              </a:rPr>
              <a:t> (PIP) in </a:t>
            </a:r>
            <a:r>
              <a:rPr lang="es-ES" b="1" dirty="0" err="1">
                <a:cs typeface="Arial" panose="020B0604020202020204" pitchFamily="34" charset="0"/>
              </a:rPr>
              <a:t>Europe</a:t>
            </a:r>
            <a:endParaRPr lang="es-ES" b="1" dirty="0">
              <a:cs typeface="Arial" panose="020B0604020202020204" pitchFamily="34" charset="0"/>
            </a:endParaRPr>
          </a:p>
          <a:p>
            <a:pPr marL="800100" lvl="1" indent="-342900">
              <a:spcBef>
                <a:spcPts val="600"/>
              </a:spcBef>
              <a:spcAft>
                <a:spcPts val="600"/>
              </a:spcAft>
              <a:buFont typeface="+mj-lt"/>
              <a:buAutoNum type="arabicPeriod"/>
            </a:pPr>
            <a:r>
              <a:rPr lang="es-ES" b="1" dirty="0" err="1">
                <a:cs typeface="Arial" panose="020B0604020202020204" pitchFamily="34" charset="0"/>
              </a:rPr>
              <a:t>Research</a:t>
            </a:r>
            <a:r>
              <a:rPr lang="es-ES" b="1" dirty="0">
                <a:cs typeface="Arial" panose="020B0604020202020204" pitchFamily="34" charset="0"/>
              </a:rPr>
              <a:t> </a:t>
            </a:r>
            <a:r>
              <a:rPr lang="es-ES" b="1" dirty="0" err="1">
                <a:cs typeface="Arial" panose="020B0604020202020204" pitchFamily="34" charset="0"/>
              </a:rPr>
              <a:t>results</a:t>
            </a:r>
            <a:r>
              <a:rPr lang="es-ES" b="1" dirty="0">
                <a:cs typeface="Arial" panose="020B0604020202020204" pitchFamily="34" charset="0"/>
              </a:rPr>
              <a:t> </a:t>
            </a:r>
            <a:r>
              <a:rPr lang="es-ES" b="1" dirty="0" err="1">
                <a:cs typeface="Arial" panose="020B0604020202020204" pitchFamily="34" charset="0"/>
              </a:rPr>
              <a:t>on</a:t>
            </a:r>
            <a:r>
              <a:rPr lang="es-ES" b="1" dirty="0">
                <a:cs typeface="Arial" panose="020B0604020202020204" pitchFamily="34" charset="0"/>
              </a:rPr>
              <a:t> </a:t>
            </a:r>
            <a:r>
              <a:rPr lang="es-ES" b="1" dirty="0" err="1">
                <a:cs typeface="Arial" panose="020B0604020202020204" pitchFamily="34" charset="0"/>
              </a:rPr>
              <a:t>the</a:t>
            </a:r>
            <a:r>
              <a:rPr lang="es-ES" b="1" dirty="0">
                <a:cs typeface="Arial" panose="020B0604020202020204" pitchFamily="34" charset="0"/>
              </a:rPr>
              <a:t> </a:t>
            </a:r>
            <a:r>
              <a:rPr lang="es-ES" b="1" dirty="0" err="1">
                <a:cs typeface="Arial" panose="020B0604020202020204" pitchFamily="34" charset="0"/>
              </a:rPr>
              <a:t>problems</a:t>
            </a:r>
            <a:r>
              <a:rPr lang="es-ES" b="1" dirty="0">
                <a:cs typeface="Arial" panose="020B0604020202020204" pitchFamily="34" charset="0"/>
              </a:rPr>
              <a:t> of </a:t>
            </a:r>
            <a:r>
              <a:rPr lang="es-ES" b="1" dirty="0" err="1">
                <a:cs typeface="Arial" panose="020B0604020202020204" pitchFamily="34" charset="0"/>
              </a:rPr>
              <a:t>novice-beginning</a:t>
            </a:r>
            <a:r>
              <a:rPr lang="es-ES" b="1" dirty="0">
                <a:cs typeface="Arial" panose="020B0604020202020204" pitchFamily="34" charset="0"/>
              </a:rPr>
              <a:t> </a:t>
            </a:r>
            <a:r>
              <a:rPr lang="es-ES" b="1" dirty="0" err="1">
                <a:cs typeface="Arial" panose="020B0604020202020204" pitchFamily="34" charset="0"/>
              </a:rPr>
              <a:t>teachers</a:t>
            </a:r>
            <a:r>
              <a:rPr lang="es-ES" b="1" dirty="0">
                <a:cs typeface="Arial" panose="020B0604020202020204" pitchFamily="34" charset="0"/>
              </a:rPr>
              <a:t>.</a:t>
            </a:r>
          </a:p>
          <a:p>
            <a:pPr marL="342900" indent="-342900">
              <a:spcBef>
                <a:spcPts val="600"/>
              </a:spcBef>
              <a:spcAft>
                <a:spcPts val="600"/>
              </a:spcAft>
              <a:buFont typeface="+mj-lt"/>
              <a:buAutoNum type="romanUcPeriod"/>
            </a:pPr>
            <a:r>
              <a:rPr lang="es-ES" b="1" dirty="0">
                <a:cs typeface="Arial" panose="020B0604020202020204" pitchFamily="34" charset="0"/>
              </a:rPr>
              <a:t>Case </a:t>
            </a:r>
            <a:r>
              <a:rPr lang="es-ES" b="1" dirty="0" err="1">
                <a:cs typeface="Arial" panose="020B0604020202020204" pitchFamily="34" charset="0"/>
              </a:rPr>
              <a:t>Study</a:t>
            </a:r>
            <a:r>
              <a:rPr lang="es-ES" b="1" dirty="0">
                <a:cs typeface="Arial" panose="020B0604020202020204" pitchFamily="34" charset="0"/>
              </a:rPr>
              <a:t>: </a:t>
            </a:r>
            <a:r>
              <a:rPr lang="en-US" sz="1800" b="1" kern="100" dirty="0">
                <a:effectLst/>
                <a:ea typeface="Calibri" panose="020F0502020204030204" pitchFamily="34" charset="0"/>
                <a:cs typeface="Arial" panose="020B0604020202020204" pitchFamily="34" charset="0"/>
              </a:rPr>
              <a:t>Educational and </a:t>
            </a:r>
            <a:r>
              <a:rPr lang="en-US" sz="1800" b="1" kern="100" dirty="0" err="1">
                <a:effectLst/>
                <a:ea typeface="Calibri" panose="020F0502020204030204" pitchFamily="34" charset="0"/>
                <a:cs typeface="Arial" panose="020B0604020202020204" pitchFamily="34" charset="0"/>
              </a:rPr>
              <a:t>Psychopedagogical</a:t>
            </a:r>
            <a:r>
              <a:rPr lang="en-US" sz="1800" b="1" kern="100" dirty="0">
                <a:effectLst/>
                <a:ea typeface="Calibri" panose="020F0502020204030204" pitchFamily="34" charset="0"/>
                <a:cs typeface="Arial" panose="020B0604020202020204" pitchFamily="34" charset="0"/>
              </a:rPr>
              <a:t> Guidance and Counseling Team</a:t>
            </a:r>
          </a:p>
          <a:p>
            <a:pPr marL="800100" lvl="1" indent="-342900">
              <a:spcBef>
                <a:spcPts val="600"/>
              </a:spcBef>
              <a:spcAft>
                <a:spcPts val="600"/>
              </a:spcAft>
              <a:buFont typeface="+mj-lt"/>
              <a:buAutoNum type="arabicPeriod"/>
            </a:pPr>
            <a:r>
              <a:rPr lang="en-US" sz="1800" b="1" dirty="0" err="1">
                <a:effectLst/>
                <a:ea typeface="Times New Roman" panose="02020603050405020304" pitchFamily="18" charset="0"/>
                <a:cs typeface="Arial" panose="020B0604020202020204" pitchFamily="34" charset="0"/>
              </a:rPr>
              <a:t>Contextualisation</a:t>
            </a:r>
            <a:r>
              <a:rPr lang="en-US" sz="1800" b="1" dirty="0">
                <a:effectLst/>
                <a:ea typeface="Times New Roman" panose="02020603050405020304" pitchFamily="18" charset="0"/>
                <a:cs typeface="Arial" panose="020B0604020202020204" pitchFamily="34" charset="0"/>
              </a:rPr>
              <a:t> </a:t>
            </a:r>
          </a:p>
          <a:p>
            <a:pPr marL="800100" lvl="1" indent="-342900">
              <a:spcBef>
                <a:spcPts val="600"/>
              </a:spcBef>
              <a:spcAft>
                <a:spcPts val="600"/>
              </a:spcAft>
              <a:buFont typeface="+mj-lt"/>
              <a:buAutoNum type="arabicPeriod"/>
            </a:pPr>
            <a:r>
              <a:rPr lang="en-US" b="1" dirty="0">
                <a:ea typeface="Times New Roman" panose="02020603050405020304" pitchFamily="18" charset="0"/>
                <a:cs typeface="Arial" panose="020B0604020202020204" pitchFamily="34" charset="0"/>
              </a:rPr>
              <a:t>R</a:t>
            </a:r>
            <a:r>
              <a:rPr lang="en-US" sz="1800" b="1" dirty="0">
                <a:effectLst/>
                <a:ea typeface="Times New Roman" panose="02020603050405020304" pitchFamily="18" charset="0"/>
                <a:cs typeface="Arial" panose="020B0604020202020204" pitchFamily="34" charset="0"/>
              </a:rPr>
              <a:t>esults of the SWOT analysis.</a:t>
            </a:r>
          </a:p>
          <a:p>
            <a:pPr marL="342900" indent="-342900">
              <a:spcBef>
                <a:spcPts val="600"/>
              </a:spcBef>
              <a:spcAft>
                <a:spcPts val="600"/>
              </a:spcAft>
              <a:buFont typeface="+mj-lt"/>
              <a:buAutoNum type="romanUcPeriod"/>
            </a:pPr>
            <a:r>
              <a:rPr lang="en-US" sz="1800" b="1" dirty="0">
                <a:solidFill>
                  <a:srgbClr val="000000"/>
                </a:solidFill>
                <a:effectLst/>
                <a:ea typeface="Times New Roman" panose="02020603050405020304" pitchFamily="18" charset="0"/>
                <a:cs typeface="Arial" panose="020B0604020202020204" pitchFamily="34" charset="0"/>
              </a:rPr>
              <a:t>Conclusions</a:t>
            </a:r>
            <a:r>
              <a:rPr lang="en-US" sz="1800" b="1" dirty="0">
                <a:solidFill>
                  <a:srgbClr val="000000"/>
                </a:solidFill>
                <a:ea typeface="Times New Roman" panose="02020603050405020304" pitchFamily="18" charset="0"/>
                <a:cs typeface="Arial" panose="020B0604020202020204" pitchFamily="34" charset="0"/>
              </a:rPr>
              <a:t> and </a:t>
            </a:r>
            <a:r>
              <a:rPr lang="es-ES" sz="1800" b="1" kern="100" dirty="0" err="1">
                <a:effectLst/>
                <a:ea typeface="Calibri" panose="020F0502020204030204" pitchFamily="34" charset="0"/>
                <a:cs typeface="Arial" panose="020B0604020202020204" pitchFamily="34" charset="0"/>
              </a:rPr>
              <a:t>Proposals</a:t>
            </a:r>
            <a:r>
              <a:rPr lang="es-ES" sz="1800" b="1" kern="100" dirty="0">
                <a:effectLst/>
                <a:ea typeface="Calibri" panose="020F0502020204030204" pitchFamily="34" charset="0"/>
                <a:cs typeface="Arial" panose="020B0604020202020204" pitchFamily="34" charset="0"/>
              </a:rPr>
              <a:t> </a:t>
            </a:r>
            <a:r>
              <a:rPr lang="es-ES" sz="1800" b="1" kern="100" dirty="0" err="1">
                <a:effectLst/>
                <a:ea typeface="Calibri" panose="020F0502020204030204" pitchFamily="34" charset="0"/>
                <a:cs typeface="Arial" panose="020B0604020202020204" pitchFamily="34" charset="0"/>
              </a:rPr>
              <a:t>for</a:t>
            </a:r>
            <a:r>
              <a:rPr lang="es-ES" sz="1800" b="1" kern="100" dirty="0">
                <a:effectLst/>
                <a:ea typeface="Calibri" panose="020F0502020204030204" pitchFamily="34" charset="0"/>
                <a:cs typeface="Arial" panose="020B0604020202020204" pitchFamily="34" charset="0"/>
              </a:rPr>
              <a:t> </a:t>
            </a:r>
            <a:r>
              <a:rPr lang="es-ES" sz="1800" b="1" kern="100" dirty="0" err="1">
                <a:effectLst/>
                <a:ea typeface="Calibri" panose="020F0502020204030204" pitchFamily="34" charset="0"/>
                <a:cs typeface="Arial" panose="020B0604020202020204" pitchFamily="34" charset="0"/>
              </a:rPr>
              <a:t>improvement</a:t>
            </a:r>
            <a:endParaRPr lang="es-ES" sz="1800" b="1" kern="100" dirty="0">
              <a:effectLst/>
              <a:ea typeface="Calibri" panose="020F0502020204030204" pitchFamily="34" charset="0"/>
              <a:cs typeface="Arial" panose="020B0604020202020204" pitchFamily="34" charset="0"/>
            </a:endParaRPr>
          </a:p>
          <a:p>
            <a:pPr marL="342900" indent="-342900">
              <a:spcBef>
                <a:spcPts val="600"/>
              </a:spcBef>
              <a:spcAft>
                <a:spcPts val="600"/>
              </a:spcAft>
              <a:buFont typeface="+mj-lt"/>
              <a:buAutoNum type="romanUcPeriod"/>
            </a:pPr>
            <a:endParaRPr lang="es-E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600"/>
              </a:spcBef>
              <a:spcAft>
                <a:spcPts val="600"/>
              </a:spcAft>
              <a:buFont typeface="+mj-lt"/>
              <a:buAutoNum type="romanUcPeriod"/>
            </a:pPr>
            <a:endParaRPr lang="es-ES" dirty="0"/>
          </a:p>
        </p:txBody>
      </p:sp>
      <p:sp>
        <p:nvSpPr>
          <p:cNvPr id="3" name="CuadroTexto 2">
            <a:extLst>
              <a:ext uri="{FF2B5EF4-FFF2-40B4-BE49-F238E27FC236}">
                <a16:creationId xmlns:a16="http://schemas.microsoft.com/office/drawing/2014/main" id="{A0686AB1-842D-C141-AB08-912A4E9DF42A}"/>
              </a:ext>
            </a:extLst>
          </p:cNvPr>
          <p:cNvSpPr txBox="1"/>
          <p:nvPr/>
        </p:nvSpPr>
        <p:spPr>
          <a:xfrm>
            <a:off x="1620252" y="474345"/>
            <a:ext cx="2310063" cy="954107"/>
          </a:xfrm>
          <a:prstGeom prst="rect">
            <a:avLst/>
          </a:prstGeom>
          <a:noFill/>
        </p:spPr>
        <p:txBody>
          <a:bodyPr wrap="square" rtlCol="0">
            <a:spAutoFit/>
          </a:bodyPr>
          <a:lstStyle/>
          <a:p>
            <a:r>
              <a:rPr lang="es-ES" sz="2800" dirty="0" err="1">
                <a:solidFill>
                  <a:schemeClr val="accent2">
                    <a:lumMod val="75000"/>
                  </a:schemeClr>
                </a:solidFill>
              </a:rPr>
              <a:t>Index</a:t>
            </a:r>
            <a:endParaRPr lang="es-ES" sz="2800" dirty="0">
              <a:solidFill>
                <a:schemeClr val="accent2">
                  <a:lumMod val="75000"/>
                </a:schemeClr>
              </a:solidFill>
            </a:endParaRPr>
          </a:p>
          <a:p>
            <a:endParaRPr lang="es-ES" sz="2800" dirty="0">
              <a:solidFill>
                <a:schemeClr val="accent2">
                  <a:lumMod val="75000"/>
                </a:schemeClr>
              </a:solidFill>
            </a:endParaRPr>
          </a:p>
        </p:txBody>
      </p:sp>
      <p:sp>
        <p:nvSpPr>
          <p:cNvPr id="4" name="Marcador de número de diapositiva 3">
            <a:extLst>
              <a:ext uri="{FF2B5EF4-FFF2-40B4-BE49-F238E27FC236}">
                <a16:creationId xmlns:a16="http://schemas.microsoft.com/office/drawing/2014/main" id="{76B1AE8F-CCBE-C54C-A50B-55E4895D2F0F}"/>
              </a:ext>
            </a:extLst>
          </p:cNvPr>
          <p:cNvSpPr>
            <a:spLocks noGrp="1"/>
          </p:cNvSpPr>
          <p:nvPr>
            <p:ph type="sldNum" sz="quarter" idx="12"/>
          </p:nvPr>
        </p:nvSpPr>
        <p:spPr/>
        <p:txBody>
          <a:bodyPr/>
          <a:lstStyle/>
          <a:p>
            <a:fld id="{54D1873A-6485-DF42-858B-AE96D2712C0D}" type="slidenum">
              <a:rPr lang="es-ES" smtClean="0"/>
              <a:t>2</a:t>
            </a:fld>
            <a:endParaRPr lang="es-ES"/>
          </a:p>
        </p:txBody>
      </p:sp>
      <p:pic>
        <p:nvPicPr>
          <p:cNvPr id="5" name="Picture 649">
            <a:extLst>
              <a:ext uri="{FF2B5EF4-FFF2-40B4-BE49-F238E27FC236}">
                <a16:creationId xmlns:a16="http://schemas.microsoft.com/office/drawing/2014/main" id="{DF0B3F49-FA4D-F44F-B803-5F348354F32E}"/>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406884" y="1843347"/>
            <a:ext cx="2192594" cy="36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15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A42F6ECA-8EFA-7607-F142-11A95EB072AC}"/>
              </a:ext>
            </a:extLst>
          </p:cNvPr>
          <p:cNvSpPr>
            <a:spLocks noGrp="1"/>
          </p:cNvSpPr>
          <p:nvPr>
            <p:ph type="body" idx="1"/>
          </p:nvPr>
        </p:nvSpPr>
        <p:spPr>
          <a:xfrm>
            <a:off x="675744" y="1682012"/>
            <a:ext cx="4314770" cy="2013648"/>
          </a:xfrm>
          <a:ln w="28575">
            <a:solidFill>
              <a:schemeClr val="accent2"/>
            </a:solidFill>
          </a:ln>
        </p:spPr>
        <p:txBody>
          <a:bodyPr/>
          <a:lstStyle/>
          <a:p>
            <a:endParaRPr lang="es-ES" dirty="0"/>
          </a:p>
          <a:p>
            <a:endParaRPr lang="es-ES" dirty="0"/>
          </a:p>
          <a:p>
            <a:pPr algn="r"/>
            <a:endParaRPr lang="es-ES" dirty="0"/>
          </a:p>
          <a:p>
            <a:pPr algn="r"/>
            <a:endParaRPr lang="es-ES" dirty="0"/>
          </a:p>
          <a:p>
            <a:pPr algn="r"/>
            <a:endParaRPr lang="es-ES" dirty="0"/>
          </a:p>
          <a:p>
            <a:pPr algn="r"/>
            <a:endParaRPr lang="es-ES" dirty="0"/>
          </a:p>
          <a:p>
            <a:pPr algn="r"/>
            <a:r>
              <a:rPr lang="es-ES" dirty="0"/>
              <a:t>                                                </a:t>
            </a:r>
          </a:p>
          <a:p>
            <a:pPr algn="r"/>
            <a:endParaRPr lang="es-ES" sz="2800" dirty="0">
              <a:solidFill>
                <a:srgbClr val="C00000"/>
              </a:solidFill>
              <a:latin typeface="Amasis MT Pro Black" panose="02040A04050005020304" pitchFamily="18" charset="0"/>
            </a:endParaRPr>
          </a:p>
          <a:p>
            <a:pPr algn="r"/>
            <a:endParaRPr lang="es-ES" sz="2800" dirty="0">
              <a:solidFill>
                <a:srgbClr val="C00000"/>
              </a:solidFill>
              <a:latin typeface="Amasis MT Pro Black" panose="02040A04050005020304" pitchFamily="18" charset="0"/>
            </a:endParaRPr>
          </a:p>
          <a:p>
            <a:pPr algn="r"/>
            <a:r>
              <a:rPr lang="es-ES" sz="2800" dirty="0">
                <a:solidFill>
                  <a:srgbClr val="C00000"/>
                </a:solidFill>
                <a:latin typeface="Amasis MT Pro Black" panose="02040A04050005020304" pitchFamily="18" charset="0"/>
              </a:rPr>
              <a:t>       </a:t>
            </a:r>
          </a:p>
          <a:p>
            <a:pPr algn="r"/>
            <a:endParaRPr lang="es-ES" sz="2800" dirty="0">
              <a:solidFill>
                <a:srgbClr val="C00000"/>
              </a:solidFill>
              <a:latin typeface="Amasis MT Pro Black" panose="02040A04050005020304" pitchFamily="18" charset="0"/>
            </a:endParaRPr>
          </a:p>
          <a:p>
            <a:r>
              <a:rPr lang="es-ES" sz="1800" b="1" u="sng" dirty="0">
                <a:latin typeface="Cavolini" panose="03000502040302020204" pitchFamily="66" charset="0"/>
                <a:ea typeface="ADLaM Display" panose="02010000000000000000" pitchFamily="2" charset="0"/>
                <a:cs typeface="Cavolini" panose="03000502040302020204" pitchFamily="66" charset="0"/>
              </a:rPr>
              <a:t>CENTER AND TEACHING STAFF</a:t>
            </a:r>
          </a:p>
          <a:p>
            <a:r>
              <a:rPr lang="es-ES" sz="1800" dirty="0" err="1">
                <a:latin typeface="Cavolini" panose="03000502040302020204" pitchFamily="66" charset="0"/>
                <a:ea typeface="ADLaM Display" panose="02010000000000000000" pitchFamily="2" charset="0"/>
                <a:cs typeface="Cavolini" panose="03000502040302020204" pitchFamily="66" charset="0"/>
              </a:rPr>
              <a:t>Advise</a:t>
            </a:r>
            <a:r>
              <a:rPr lang="es-ES" sz="1800" dirty="0">
                <a:latin typeface="Cavolini" panose="03000502040302020204" pitchFamily="66" charset="0"/>
                <a:ea typeface="ADLaM Display" panose="02010000000000000000" pitchFamily="2" charset="0"/>
                <a:cs typeface="Cavolini" panose="03000502040302020204" pitchFamily="66" charset="0"/>
              </a:rPr>
              <a:t> and </a:t>
            </a:r>
            <a:r>
              <a:rPr lang="es-ES" sz="1800" dirty="0" err="1">
                <a:latin typeface="Cavolini" panose="03000502040302020204" pitchFamily="66" charset="0"/>
                <a:ea typeface="ADLaM Display" panose="02010000000000000000" pitchFamily="2" charset="0"/>
                <a:cs typeface="Cavolini" panose="03000502040302020204" pitchFamily="66" charset="0"/>
              </a:rPr>
              <a:t>collaborate</a:t>
            </a:r>
            <a:r>
              <a:rPr lang="es-ES" sz="1800" dirty="0">
                <a:latin typeface="Cavolini" panose="03000502040302020204" pitchFamily="66" charset="0"/>
                <a:ea typeface="ADLaM Display" panose="02010000000000000000" pitchFamily="2" charset="0"/>
                <a:cs typeface="Cavolini" panose="03000502040302020204" pitchFamily="66" charset="0"/>
              </a:rPr>
              <a:t> </a:t>
            </a:r>
            <a:r>
              <a:rPr lang="es-ES" sz="1800" dirty="0" err="1">
                <a:latin typeface="Cavolini" panose="03000502040302020204" pitchFamily="66" charset="0"/>
                <a:ea typeface="ADLaM Display" panose="02010000000000000000" pitchFamily="2" charset="0"/>
                <a:cs typeface="Cavolini" panose="03000502040302020204" pitchFamily="66" charset="0"/>
              </a:rPr>
              <a:t>on</a:t>
            </a:r>
            <a:r>
              <a:rPr lang="es-ES" sz="1800" dirty="0">
                <a:latin typeface="Cavolini" panose="03000502040302020204" pitchFamily="66" charset="0"/>
                <a:ea typeface="ADLaM Display" panose="02010000000000000000" pitchFamily="2" charset="0"/>
                <a:cs typeface="Cavolini" panose="03000502040302020204" pitchFamily="66" charset="0"/>
              </a:rPr>
              <a:t>:</a:t>
            </a:r>
          </a:p>
          <a:p>
            <a:pPr marL="285750" indent="-285750">
              <a:buFont typeface="Wingdings" panose="05000000000000000000" pitchFamily="2" charset="2"/>
              <a:buChar char="q"/>
            </a:pPr>
            <a:r>
              <a:rPr lang="es-ES" sz="1200" dirty="0" err="1">
                <a:latin typeface="Cavolini" panose="03000502040302020204" pitchFamily="66" charset="0"/>
                <a:ea typeface="ADLaM Display" panose="02010000000000000000" pitchFamily="2" charset="0"/>
                <a:cs typeface="Cavolini" panose="03000502040302020204" pitchFamily="66" charset="0"/>
              </a:rPr>
              <a:t>Plans</a:t>
            </a:r>
            <a:r>
              <a:rPr lang="es-ES" sz="1200" dirty="0">
                <a:latin typeface="Cavolini" panose="03000502040302020204" pitchFamily="66" charset="0"/>
                <a:ea typeface="ADLaM Display" panose="02010000000000000000" pitchFamily="2" charset="0"/>
                <a:cs typeface="Cavolini" panose="03000502040302020204" pitchFamily="66" charset="0"/>
              </a:rPr>
              <a:t>, </a:t>
            </a:r>
            <a:r>
              <a:rPr lang="es-ES" sz="1200" dirty="0" err="1">
                <a:latin typeface="Cavolini" panose="03000502040302020204" pitchFamily="66" charset="0"/>
                <a:ea typeface="ADLaM Display" panose="02010000000000000000" pitchFamily="2" charset="0"/>
                <a:cs typeface="Cavolini" panose="03000502040302020204" pitchFamily="66" charset="0"/>
              </a:rPr>
              <a:t>Programs</a:t>
            </a:r>
            <a:endParaRPr lang="es-ES" sz="1200" dirty="0">
              <a:latin typeface="Cavolini" panose="03000502040302020204" pitchFamily="66" charset="0"/>
              <a:ea typeface="ADLaM Display" panose="02010000000000000000" pitchFamily="2" charset="0"/>
              <a:cs typeface="Cavolini" panose="03000502040302020204" pitchFamily="66" charset="0"/>
            </a:endParaRPr>
          </a:p>
          <a:p>
            <a:pPr marL="285750" indent="-285750">
              <a:buFont typeface="Wingdings" panose="05000000000000000000" pitchFamily="2" charset="2"/>
              <a:buChar char="q"/>
            </a:pPr>
            <a:r>
              <a:rPr lang="es-ES" sz="1200" dirty="0" err="1">
                <a:latin typeface="Cavolini" panose="03000502040302020204" pitchFamily="66" charset="0"/>
                <a:ea typeface="ADLaM Display" panose="02010000000000000000" pitchFamily="2" charset="0"/>
                <a:cs typeface="Cavolini" panose="03000502040302020204" pitchFamily="66" charset="0"/>
              </a:rPr>
              <a:t>Organisational</a:t>
            </a:r>
            <a:r>
              <a:rPr lang="es-ES" sz="1200" dirty="0">
                <a:latin typeface="Cavolini" panose="03000502040302020204" pitchFamily="66" charset="0"/>
                <a:ea typeface="ADLaM Display" panose="02010000000000000000" pitchFamily="2" charset="0"/>
                <a:cs typeface="Cavolini" panose="03000502040302020204" pitchFamily="66" charset="0"/>
              </a:rPr>
              <a:t> </a:t>
            </a:r>
            <a:r>
              <a:rPr lang="es-ES" sz="1200" dirty="0" err="1">
                <a:latin typeface="Cavolini" panose="03000502040302020204" pitchFamily="66" charset="0"/>
                <a:ea typeface="ADLaM Display" panose="02010000000000000000" pitchFamily="2" charset="0"/>
                <a:cs typeface="Cavolini" panose="03000502040302020204" pitchFamily="66" charset="0"/>
              </a:rPr>
              <a:t>Measures</a:t>
            </a:r>
            <a:endParaRPr lang="es-ES" sz="1200" dirty="0">
              <a:latin typeface="Cavolini" panose="03000502040302020204" pitchFamily="66" charset="0"/>
              <a:ea typeface="ADLaM Display" panose="02010000000000000000" pitchFamily="2" charset="0"/>
              <a:cs typeface="Cavolini" panose="03000502040302020204" pitchFamily="66" charset="0"/>
            </a:endParaRPr>
          </a:p>
          <a:p>
            <a:pPr marL="285750" indent="-285750">
              <a:buFont typeface="Wingdings" panose="05000000000000000000" pitchFamily="2" charset="2"/>
              <a:buChar char="q"/>
            </a:pPr>
            <a:r>
              <a:rPr lang="es-ES" sz="1200" dirty="0" err="1">
                <a:latin typeface="Cavolini" panose="03000502040302020204" pitchFamily="66" charset="0"/>
                <a:ea typeface="ADLaM Display" panose="02010000000000000000" pitchFamily="2" charset="0"/>
                <a:cs typeface="Cavolini" panose="03000502040302020204" pitchFamily="66" charset="0"/>
              </a:rPr>
              <a:t>Activities</a:t>
            </a:r>
            <a:endParaRPr lang="es-ES" sz="1200" dirty="0">
              <a:latin typeface="Cavolini" panose="03000502040302020204" pitchFamily="66" charset="0"/>
              <a:ea typeface="ADLaM Display" panose="02010000000000000000" pitchFamily="2" charset="0"/>
              <a:cs typeface="Cavolini" panose="03000502040302020204" pitchFamily="66" charset="0"/>
            </a:endParaRPr>
          </a:p>
          <a:p>
            <a:pPr marL="285750" indent="-285750">
              <a:buFont typeface="Wingdings" panose="05000000000000000000" pitchFamily="2" charset="2"/>
              <a:buChar char="q"/>
            </a:pPr>
            <a:r>
              <a:rPr lang="es-ES" sz="1200" dirty="0" err="1">
                <a:latin typeface="Cavolini" panose="03000502040302020204" pitchFamily="66" charset="0"/>
                <a:ea typeface="ADLaM Display" panose="02010000000000000000" pitchFamily="2" charset="0"/>
                <a:cs typeface="Cavolini" panose="03000502040302020204" pitchFamily="66" charset="0"/>
              </a:rPr>
              <a:t>Documents</a:t>
            </a:r>
            <a:endParaRPr lang="es-ES" sz="1200" dirty="0"/>
          </a:p>
        </p:txBody>
      </p:sp>
      <p:sp>
        <p:nvSpPr>
          <p:cNvPr id="5" name="Marcador de contenido 4">
            <a:extLst>
              <a:ext uri="{FF2B5EF4-FFF2-40B4-BE49-F238E27FC236}">
                <a16:creationId xmlns:a16="http://schemas.microsoft.com/office/drawing/2014/main" id="{86A66E47-989E-2DF0-49A0-A555AAFE387C}"/>
              </a:ext>
            </a:extLst>
          </p:cNvPr>
          <p:cNvSpPr>
            <a:spLocks noGrp="1"/>
          </p:cNvSpPr>
          <p:nvPr>
            <p:ph sz="half" idx="2"/>
          </p:nvPr>
        </p:nvSpPr>
        <p:spPr>
          <a:xfrm>
            <a:off x="675745" y="3897086"/>
            <a:ext cx="4314770" cy="2144276"/>
          </a:xfrm>
          <a:ln w="28575">
            <a:solidFill>
              <a:schemeClr val="accent2"/>
            </a:solidFill>
          </a:ln>
        </p:spPr>
        <p:txBody>
          <a:bodyPr/>
          <a:lstStyle/>
          <a:p>
            <a:pPr marL="0" indent="0">
              <a:buNone/>
            </a:pPr>
            <a:r>
              <a:rPr lang="es-ES" b="1" u="sng" dirty="0">
                <a:latin typeface="Cavolini" panose="03000502040302020204" pitchFamily="66" charset="0"/>
                <a:cs typeface="Cavolini" panose="03000502040302020204" pitchFamily="66" charset="0"/>
              </a:rPr>
              <a:t>FAMILIES</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FAMILY-SCHOOL COLLABORATION</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FAMILIES OF SPECIFIC STUDENTS</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DIFFUSION GROUPS</a:t>
            </a:r>
          </a:p>
        </p:txBody>
      </p:sp>
      <p:sp>
        <p:nvSpPr>
          <p:cNvPr id="6" name="Marcador de texto 5">
            <a:extLst>
              <a:ext uri="{FF2B5EF4-FFF2-40B4-BE49-F238E27FC236}">
                <a16:creationId xmlns:a16="http://schemas.microsoft.com/office/drawing/2014/main" id="{A773F767-A092-D7DE-238B-5E04DE6675C7}"/>
              </a:ext>
            </a:extLst>
          </p:cNvPr>
          <p:cNvSpPr>
            <a:spLocks noGrp="1"/>
          </p:cNvSpPr>
          <p:nvPr>
            <p:ph type="body" sz="quarter" idx="3"/>
          </p:nvPr>
        </p:nvSpPr>
        <p:spPr>
          <a:xfrm>
            <a:off x="4990515" y="1682012"/>
            <a:ext cx="4185618" cy="2013648"/>
          </a:xfrm>
          <a:ln w="28575">
            <a:solidFill>
              <a:schemeClr val="accent2"/>
            </a:solidFill>
          </a:ln>
        </p:spPr>
        <p:txBody>
          <a:bodyPr/>
          <a:lstStyle/>
          <a:p>
            <a:endParaRPr lang="es-ES" dirty="0"/>
          </a:p>
          <a:p>
            <a:endParaRPr lang="es-ES" dirty="0"/>
          </a:p>
          <a:p>
            <a:r>
              <a:rPr lang="es-ES" sz="1800" b="1" u="sng" dirty="0">
                <a:latin typeface="Cavolini" panose="03000502040302020204" pitchFamily="66" charset="0"/>
                <a:cs typeface="Cavolini" panose="03000502040302020204" pitchFamily="66" charset="0"/>
              </a:rPr>
              <a:t>STUDENTS</a:t>
            </a:r>
          </a:p>
          <a:p>
            <a:r>
              <a:rPr lang="es-ES" sz="1600" dirty="0" err="1">
                <a:latin typeface="Cavolini" panose="03000502040302020204" pitchFamily="66" charset="0"/>
                <a:ea typeface="ADLaM Display" panose="02010000000000000000" pitchFamily="2" charset="0"/>
                <a:cs typeface="Cavolini" panose="03000502040302020204" pitchFamily="66" charset="0"/>
              </a:rPr>
              <a:t>Counseling</a:t>
            </a:r>
            <a:r>
              <a:rPr lang="es-ES" sz="1600" dirty="0">
                <a:latin typeface="Cavolini" panose="03000502040302020204" pitchFamily="66" charset="0"/>
                <a:ea typeface="ADLaM Display" panose="02010000000000000000" pitchFamily="2" charset="0"/>
                <a:cs typeface="Cavolini" panose="03000502040302020204" pitchFamily="66" charset="0"/>
              </a:rPr>
              <a:t> </a:t>
            </a:r>
            <a:r>
              <a:rPr lang="es-ES" sz="1600" dirty="0" err="1">
                <a:latin typeface="Cavolini" panose="03000502040302020204" pitchFamily="66" charset="0"/>
                <a:ea typeface="ADLaM Display" panose="02010000000000000000" pitchFamily="2" charset="0"/>
                <a:cs typeface="Cavolini" panose="03000502040302020204" pitchFamily="66" charset="0"/>
              </a:rPr>
              <a:t>on</a:t>
            </a:r>
            <a:r>
              <a:rPr lang="es-ES" sz="1600" dirty="0">
                <a:latin typeface="Cavolini" panose="03000502040302020204" pitchFamily="66" charset="0"/>
                <a:ea typeface="ADLaM Display" panose="02010000000000000000" pitchFamily="2" charset="0"/>
                <a:cs typeface="Cavolini" panose="03000502040302020204" pitchFamily="66" charset="0"/>
              </a:rPr>
              <a:t> </a:t>
            </a:r>
            <a:r>
              <a:rPr lang="es-ES" sz="1600" dirty="0" err="1">
                <a:latin typeface="Cavolini" panose="03000502040302020204" pitchFamily="66" charset="0"/>
                <a:ea typeface="ADLaM Display" panose="02010000000000000000" pitchFamily="2" charset="0"/>
                <a:cs typeface="Cavolini" panose="03000502040302020204" pitchFamily="66" charset="0"/>
              </a:rPr>
              <a:t>diversity</a:t>
            </a:r>
            <a:r>
              <a:rPr lang="es-ES" sz="1600" dirty="0">
                <a:latin typeface="Cavolini" panose="03000502040302020204" pitchFamily="66" charset="0"/>
                <a:ea typeface="ADLaM Display" panose="02010000000000000000" pitchFamily="2" charset="0"/>
                <a:cs typeface="Cavolini" panose="03000502040302020204" pitchFamily="66" charset="0"/>
              </a:rPr>
              <a:t> </a:t>
            </a:r>
            <a:r>
              <a:rPr lang="es-ES" sz="1600" dirty="0" err="1">
                <a:latin typeface="Cavolini" panose="03000502040302020204" pitchFamily="66" charset="0"/>
                <a:ea typeface="ADLaM Display" panose="02010000000000000000" pitchFamily="2" charset="0"/>
                <a:cs typeface="Cavolini" panose="03000502040302020204" pitchFamily="66" charset="0"/>
              </a:rPr>
              <a:t>measures</a:t>
            </a:r>
            <a:r>
              <a:rPr lang="es-ES" sz="1600" dirty="0">
                <a:latin typeface="Cavolini" panose="03000502040302020204" pitchFamily="66" charset="0"/>
                <a:ea typeface="ADLaM Display" panose="02010000000000000000" pitchFamily="2" charset="0"/>
                <a:cs typeface="Cavolini" panose="03000502040302020204" pitchFamily="66" charset="0"/>
              </a:rPr>
              <a:t>:</a:t>
            </a:r>
            <a:r>
              <a:rPr lang="es-ES" sz="1800" dirty="0">
                <a:latin typeface="Cavolini" panose="03000502040302020204" pitchFamily="66" charset="0"/>
                <a:ea typeface="ADLaM Display" panose="02010000000000000000" pitchFamily="2" charset="0"/>
                <a:cs typeface="Cavolini" panose="03000502040302020204" pitchFamily="66" charset="0"/>
              </a:rPr>
              <a:t> </a:t>
            </a:r>
          </a:p>
          <a:p>
            <a:pPr marL="285750" indent="-285750">
              <a:buFont typeface="Wingdings" panose="05000000000000000000" pitchFamily="2" charset="2"/>
              <a:buChar char="q"/>
            </a:pPr>
            <a:r>
              <a:rPr lang="es-ES" sz="1800" dirty="0">
                <a:latin typeface="Cavolini" panose="03000502040302020204" pitchFamily="66" charset="0"/>
                <a:ea typeface="ADLaM Display" panose="02010000000000000000" pitchFamily="2" charset="0"/>
                <a:cs typeface="Cavolini" panose="03000502040302020204" pitchFamily="66" charset="0"/>
              </a:rPr>
              <a:t>ORDINARY</a:t>
            </a:r>
          </a:p>
          <a:p>
            <a:pPr marL="285750" indent="-285750">
              <a:buFont typeface="Wingdings" panose="05000000000000000000" pitchFamily="2" charset="2"/>
              <a:buChar char="q"/>
            </a:pPr>
            <a:r>
              <a:rPr lang="es-ES" sz="1800" dirty="0">
                <a:latin typeface="Cavolini" panose="03000502040302020204" pitchFamily="66" charset="0"/>
                <a:ea typeface="ADLaM Display" panose="02010000000000000000" pitchFamily="2" charset="0"/>
                <a:cs typeface="Cavolini" panose="03000502040302020204" pitchFamily="66" charset="0"/>
              </a:rPr>
              <a:t>EXTRAORDINARY </a:t>
            </a:r>
          </a:p>
          <a:p>
            <a:r>
              <a:rPr lang="en-GB" sz="1600" b="0" i="0" dirty="0">
                <a:solidFill>
                  <a:srgbClr val="000000"/>
                </a:solidFill>
                <a:effectLst/>
                <a:latin typeface="-apple-system"/>
              </a:rPr>
              <a:t> </a:t>
            </a:r>
            <a:r>
              <a:rPr lang="en-GB" sz="1600" b="0" i="0" dirty="0" err="1">
                <a:solidFill>
                  <a:schemeClr val="accent2">
                    <a:lumMod val="75000"/>
                  </a:schemeClr>
                </a:solidFill>
                <a:effectLst/>
                <a:latin typeface="ADLaM Display" panose="02010000000000000000" pitchFamily="2" charset="77"/>
                <a:ea typeface="ADLaM Display" panose="02010000000000000000" pitchFamily="2" charset="77"/>
                <a:cs typeface="ADLaM Display" panose="02010000000000000000" pitchFamily="2" charset="77"/>
              </a:rPr>
              <a:t>Psychopedagogical</a:t>
            </a:r>
            <a:r>
              <a:rPr lang="en-GB" sz="1600" b="0" i="0" dirty="0">
                <a:solidFill>
                  <a:schemeClr val="accent2">
                    <a:lumMod val="75000"/>
                  </a:schemeClr>
                </a:solidFill>
                <a:effectLst/>
                <a:latin typeface="ADLaM Display" panose="02010000000000000000" pitchFamily="2" charset="77"/>
                <a:ea typeface="ADLaM Display" panose="02010000000000000000" pitchFamily="2" charset="77"/>
                <a:cs typeface="ADLaM Display" panose="02010000000000000000" pitchFamily="2" charset="77"/>
              </a:rPr>
              <a:t> evaluation</a:t>
            </a:r>
            <a:endParaRPr lang="es-ES" sz="2000" b="1" i="1" u="sng" dirty="0">
              <a:solidFill>
                <a:schemeClr val="accent2">
                  <a:lumMod val="75000"/>
                </a:schemeClr>
              </a:solidFill>
              <a:latin typeface="ADLaM Display" panose="02010000000000000000" pitchFamily="2" charset="77"/>
              <a:ea typeface="ADLaM Display" panose="02010000000000000000" pitchFamily="2" charset="77"/>
              <a:cs typeface="ADLaM Display" panose="02010000000000000000" pitchFamily="2" charset="77"/>
            </a:endParaRPr>
          </a:p>
        </p:txBody>
      </p:sp>
      <p:sp>
        <p:nvSpPr>
          <p:cNvPr id="7" name="Marcador de contenido 6">
            <a:extLst>
              <a:ext uri="{FF2B5EF4-FFF2-40B4-BE49-F238E27FC236}">
                <a16:creationId xmlns:a16="http://schemas.microsoft.com/office/drawing/2014/main" id="{A08D3165-54D3-8D47-67E5-87117F3ED4FA}"/>
              </a:ext>
            </a:extLst>
          </p:cNvPr>
          <p:cNvSpPr>
            <a:spLocks noGrp="1"/>
          </p:cNvSpPr>
          <p:nvPr>
            <p:ph sz="quarter" idx="4"/>
          </p:nvPr>
        </p:nvSpPr>
        <p:spPr>
          <a:xfrm>
            <a:off x="4990516" y="3897086"/>
            <a:ext cx="4283486" cy="2144276"/>
          </a:xfrm>
          <a:ln w="28575">
            <a:solidFill>
              <a:schemeClr val="accent2"/>
            </a:solidFill>
          </a:ln>
        </p:spPr>
        <p:txBody>
          <a:bodyPr/>
          <a:lstStyle/>
          <a:p>
            <a:pPr marL="0" indent="0">
              <a:buNone/>
            </a:pPr>
            <a:r>
              <a:rPr lang="en-US" b="1" u="sng" dirty="0">
                <a:latin typeface="Cavolini" panose="03000502040302020204" pitchFamily="66" charset="0"/>
                <a:cs typeface="Cavolini" panose="03000502040302020204" pitchFamily="66" charset="0"/>
              </a:rPr>
              <a:t>OTHER INSTITUTIONS THAT WORK WITH CHILDREN</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HEALTH SERVICES</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SOCIAL SERVICES</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LEGAL SERVICES</a:t>
            </a:r>
          </a:p>
          <a:p>
            <a:pPr>
              <a:buFont typeface="Wingdings" panose="05000000000000000000" pitchFamily="2" charset="2"/>
              <a:buChar char="q"/>
            </a:pPr>
            <a:r>
              <a:rPr lang="es-ES" sz="1600" dirty="0">
                <a:latin typeface="Cavolini" panose="03000502040302020204" pitchFamily="66" charset="0"/>
                <a:cs typeface="Cavolini" panose="03000502040302020204" pitchFamily="66" charset="0"/>
              </a:rPr>
              <a:t>PRIVATE OFFICES</a:t>
            </a:r>
          </a:p>
        </p:txBody>
      </p:sp>
      <p:sp>
        <p:nvSpPr>
          <p:cNvPr id="2" name="Marcador de número de diapositiva 1">
            <a:extLst>
              <a:ext uri="{FF2B5EF4-FFF2-40B4-BE49-F238E27FC236}">
                <a16:creationId xmlns:a16="http://schemas.microsoft.com/office/drawing/2014/main" id="{356B290B-1A37-9F6B-9F93-99B0F5020D74}"/>
              </a:ext>
            </a:extLst>
          </p:cNvPr>
          <p:cNvSpPr>
            <a:spLocks noGrp="1"/>
          </p:cNvSpPr>
          <p:nvPr>
            <p:ph type="sldNum" sz="quarter" idx="12"/>
          </p:nvPr>
        </p:nvSpPr>
        <p:spPr/>
        <p:txBody>
          <a:bodyPr/>
          <a:lstStyle/>
          <a:p>
            <a:fld id="{54D1873A-6485-DF42-858B-AE96D2712C0D}" type="slidenum">
              <a:rPr lang="es-ES" smtClean="0"/>
              <a:t>20</a:t>
            </a:fld>
            <a:endParaRPr lang="es-ES"/>
          </a:p>
        </p:txBody>
      </p:sp>
      <p:sp>
        <p:nvSpPr>
          <p:cNvPr id="9" name="Título 8">
            <a:extLst>
              <a:ext uri="{FF2B5EF4-FFF2-40B4-BE49-F238E27FC236}">
                <a16:creationId xmlns:a16="http://schemas.microsoft.com/office/drawing/2014/main" id="{55263AAC-7B79-ACA9-BF30-75F147037E15}"/>
              </a:ext>
            </a:extLst>
          </p:cNvPr>
          <p:cNvSpPr>
            <a:spLocks noGrp="1"/>
          </p:cNvSpPr>
          <p:nvPr>
            <p:ph type="title"/>
          </p:nvPr>
        </p:nvSpPr>
        <p:spPr/>
        <p:txBody>
          <a:bodyPr/>
          <a:lstStyle/>
          <a:p>
            <a:r>
              <a:rPr lang="es-ES" b="1" dirty="0"/>
              <a:t>AREAS OF ACTION ICT</a:t>
            </a:r>
          </a:p>
        </p:txBody>
      </p:sp>
    </p:spTree>
    <p:extLst>
      <p:ext uri="{BB962C8B-B14F-4D97-AF65-F5344CB8AC3E}">
        <p14:creationId xmlns:p14="http://schemas.microsoft.com/office/powerpoint/2010/main" val="172269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3318A-1D8F-84F4-8638-7676330432B8}"/>
              </a:ext>
            </a:extLst>
          </p:cNvPr>
          <p:cNvSpPr>
            <a:spLocks noGrp="1"/>
          </p:cNvSpPr>
          <p:nvPr>
            <p:ph type="title"/>
          </p:nvPr>
        </p:nvSpPr>
        <p:spPr>
          <a:xfrm>
            <a:off x="677334" y="609600"/>
            <a:ext cx="8596668" cy="995590"/>
          </a:xfrm>
        </p:spPr>
        <p:txBody>
          <a:bodyPr>
            <a:normAutofit fontScale="90000"/>
          </a:bodyPr>
          <a:lstStyle/>
          <a:p>
            <a:r>
              <a:rPr lang="es-ES" sz="3200" dirty="0">
                <a:solidFill>
                  <a:schemeClr val="accent2">
                    <a:lumMod val="75000"/>
                  </a:schemeClr>
                </a:solidFill>
                <a:latin typeface="ADLaM Display" panose="02010000000000000000" pitchFamily="2" charset="0"/>
                <a:ea typeface="ADLaM Display" panose="02010000000000000000" pitchFamily="2" charset="0"/>
                <a:cs typeface="ADLaM Display" panose="02010000000000000000" pitchFamily="2" charset="0"/>
              </a:rPr>
              <a:t>IV.2. SWOT ANALYSIS</a:t>
            </a:r>
            <a:br>
              <a:rPr lang="es-ES" sz="3200" dirty="0">
                <a:latin typeface="ADLaM Display" panose="02010000000000000000" pitchFamily="2" charset="0"/>
                <a:ea typeface="ADLaM Display" panose="02010000000000000000" pitchFamily="2" charset="0"/>
                <a:cs typeface="ADLaM Display" panose="02010000000000000000" pitchFamily="2" charset="0"/>
              </a:rPr>
            </a:br>
            <a:r>
              <a:rPr lang="es-ES" sz="2800" dirty="0">
                <a:latin typeface="ADLaM Display" panose="02010000000000000000" pitchFamily="2" charset="0"/>
                <a:ea typeface="ADLaM Display" panose="02010000000000000000" pitchFamily="2" charset="0"/>
                <a:cs typeface="ADLaM Display" panose="02010000000000000000" pitchFamily="2" charset="0"/>
              </a:rPr>
              <a:t>NOVICE – BEGINNING TEACHERS</a:t>
            </a:r>
            <a:endParaRPr lang="es-ES" dirty="0"/>
          </a:p>
        </p:txBody>
      </p:sp>
      <p:sp>
        <p:nvSpPr>
          <p:cNvPr id="3" name="Marcador de texto 2">
            <a:extLst>
              <a:ext uri="{FF2B5EF4-FFF2-40B4-BE49-F238E27FC236}">
                <a16:creationId xmlns:a16="http://schemas.microsoft.com/office/drawing/2014/main" id="{80EF0FE4-A359-E1CA-760C-C514DFA95BC6}"/>
              </a:ext>
            </a:extLst>
          </p:cNvPr>
          <p:cNvSpPr>
            <a:spLocks noGrp="1"/>
          </p:cNvSpPr>
          <p:nvPr>
            <p:ph type="body" idx="1"/>
          </p:nvPr>
        </p:nvSpPr>
        <p:spPr>
          <a:xfrm>
            <a:off x="675745" y="1872342"/>
            <a:ext cx="4185623" cy="1959219"/>
          </a:xfrm>
        </p:spPr>
        <p:txBody>
          <a:bodyPr/>
          <a:lstStyle/>
          <a:p>
            <a:endParaRPr lang="es-ES" dirty="0"/>
          </a:p>
          <a:p>
            <a:endParaRPr lang="es-ES" dirty="0"/>
          </a:p>
          <a:p>
            <a:r>
              <a:rPr lang="es-ES" sz="1800" b="1" dirty="0">
                <a:solidFill>
                  <a:schemeClr val="accent1"/>
                </a:solidFill>
                <a:latin typeface="Cavolini" panose="03000502040302020204" pitchFamily="66" charset="0"/>
                <a:cs typeface="Cavolini" panose="03000502040302020204" pitchFamily="66" charset="0"/>
              </a:rPr>
              <a:t>STRENGTHS</a:t>
            </a:r>
          </a:p>
          <a:p>
            <a:pPr marL="285750" indent="-285750">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Theoretical, scientific and regulatory knowledge</a:t>
            </a:r>
          </a:p>
          <a:p>
            <a:pPr marL="285750" indent="-285750">
              <a:buFont typeface="Wingdings" panose="05000000000000000000" pitchFamily="2" charset="2"/>
              <a:buChar char="q"/>
            </a:pPr>
            <a:r>
              <a:rPr lang="es-ES" sz="1600" dirty="0">
                <a:latin typeface="Cavolini" panose="03000502040302020204" pitchFamily="66" charset="0"/>
                <a:cs typeface="Cavolini" panose="03000502040302020204" pitchFamily="66" charset="0"/>
              </a:rPr>
              <a:t>ICT </a:t>
            </a:r>
            <a:r>
              <a:rPr lang="es-ES" sz="1600" dirty="0" err="1">
                <a:latin typeface="Cavolini" panose="03000502040302020204" pitchFamily="66" charset="0"/>
                <a:cs typeface="Cavolini" panose="03000502040302020204" pitchFamily="66" charset="0"/>
              </a:rPr>
              <a:t>skills</a:t>
            </a:r>
            <a:r>
              <a:rPr lang="es-ES" sz="1600" dirty="0">
                <a:latin typeface="Cavolini" panose="03000502040302020204" pitchFamily="66" charset="0"/>
                <a:cs typeface="Cavolini" panose="03000502040302020204" pitchFamily="66" charset="0"/>
              </a:rPr>
              <a:t> </a:t>
            </a:r>
          </a:p>
          <a:p>
            <a:pPr marL="342900" indent="-342900">
              <a:buFont typeface="Wingdings" panose="05000000000000000000" pitchFamily="2" charset="2"/>
              <a:buChar char="q"/>
            </a:pPr>
            <a:r>
              <a:rPr lang="es-ES" sz="1600" dirty="0" err="1">
                <a:latin typeface="Cavolini" panose="03000502040302020204" pitchFamily="66" charset="0"/>
                <a:cs typeface="Cavolini" panose="03000502040302020204" pitchFamily="66" charset="0"/>
              </a:rPr>
              <a:t>Intermediate</a:t>
            </a:r>
            <a:r>
              <a:rPr lang="es-ES" sz="1600" dirty="0">
                <a:latin typeface="Cavolini" panose="03000502040302020204" pitchFamily="66" charset="0"/>
                <a:cs typeface="Cavolini" panose="03000502040302020204" pitchFamily="66" charset="0"/>
              </a:rPr>
              <a:t> - </a:t>
            </a:r>
            <a:r>
              <a:rPr lang="es-ES" sz="1600" dirty="0" err="1">
                <a:latin typeface="Cavolini" panose="03000502040302020204" pitchFamily="66" charset="0"/>
                <a:cs typeface="Cavolini" panose="03000502040302020204" pitchFamily="66" charset="0"/>
              </a:rPr>
              <a:t>high</a:t>
            </a:r>
            <a:r>
              <a:rPr lang="es-ES" sz="1600" dirty="0">
                <a:latin typeface="Cavolini" panose="03000502040302020204" pitchFamily="66" charset="0"/>
                <a:cs typeface="Cavolini" panose="03000502040302020204" pitchFamily="66" charset="0"/>
              </a:rPr>
              <a:t> English </a:t>
            </a:r>
            <a:r>
              <a:rPr lang="es-ES" sz="1600" dirty="0" err="1">
                <a:latin typeface="Cavolini" panose="03000502040302020204" pitchFamily="66" charset="0"/>
                <a:cs typeface="Cavolini" panose="03000502040302020204" pitchFamily="66" charset="0"/>
              </a:rPr>
              <a:t>level</a:t>
            </a:r>
            <a:endParaRPr lang="es-ES" sz="1600" dirty="0">
              <a:latin typeface="Cavolini" panose="03000502040302020204" pitchFamily="66" charset="0"/>
              <a:cs typeface="Cavolini" panose="03000502040302020204" pitchFamily="66" charset="0"/>
            </a:endParaRPr>
          </a:p>
        </p:txBody>
      </p:sp>
      <p:sp>
        <p:nvSpPr>
          <p:cNvPr id="4" name="Marcador de contenido 3">
            <a:extLst>
              <a:ext uri="{FF2B5EF4-FFF2-40B4-BE49-F238E27FC236}">
                <a16:creationId xmlns:a16="http://schemas.microsoft.com/office/drawing/2014/main" id="{E1673686-BEB7-4793-1D6D-99872566A87B}"/>
              </a:ext>
            </a:extLst>
          </p:cNvPr>
          <p:cNvSpPr>
            <a:spLocks noGrp="1"/>
          </p:cNvSpPr>
          <p:nvPr>
            <p:ph sz="half" idx="2"/>
          </p:nvPr>
        </p:nvSpPr>
        <p:spPr>
          <a:xfrm>
            <a:off x="675745" y="4082142"/>
            <a:ext cx="4185623" cy="2166258"/>
          </a:xfrm>
        </p:spPr>
        <p:txBody>
          <a:bodyPr>
            <a:normAutofit fontScale="92500"/>
          </a:bodyPr>
          <a:lstStyle/>
          <a:p>
            <a:pPr marL="0" indent="0">
              <a:buNone/>
            </a:pPr>
            <a:r>
              <a:rPr lang="es-ES" b="1" dirty="0">
                <a:solidFill>
                  <a:schemeClr val="accent1"/>
                </a:solidFill>
                <a:latin typeface="Cavolini" panose="03000502040302020204" pitchFamily="66" charset="0"/>
                <a:cs typeface="Cavolini" panose="03000502040302020204" pitchFamily="66" charset="0"/>
              </a:rPr>
              <a:t>OPPORTUNITIES</a:t>
            </a:r>
          </a:p>
          <a:p>
            <a:pPr>
              <a:buFont typeface="Wingdings" panose="05000000000000000000" pitchFamily="2" charset="2"/>
              <a:buChar char="q"/>
            </a:pPr>
            <a:r>
              <a:rPr lang="es-ES" sz="1600" dirty="0" err="1">
                <a:solidFill>
                  <a:schemeClr val="tx1"/>
                </a:solidFill>
                <a:latin typeface="Cavolini" panose="03000502040302020204" pitchFamily="66" charset="0"/>
                <a:cs typeface="Cavolini" panose="03000502040302020204" pitchFamily="66" charset="0"/>
              </a:rPr>
              <a:t>Mentoring</a:t>
            </a:r>
            <a:r>
              <a:rPr lang="es-ES" sz="1600" dirty="0">
                <a:solidFill>
                  <a:schemeClr val="tx1"/>
                </a:solidFill>
                <a:latin typeface="Cavolini" panose="03000502040302020204" pitchFamily="66" charset="0"/>
                <a:cs typeface="Cavolini" panose="03000502040302020204" pitchFamily="66" charset="0"/>
              </a:rPr>
              <a:t> </a:t>
            </a:r>
            <a:r>
              <a:rPr lang="es-ES" sz="1600" dirty="0" err="1">
                <a:solidFill>
                  <a:schemeClr val="tx1"/>
                </a:solidFill>
                <a:latin typeface="Cavolini" panose="03000502040302020204" pitchFamily="66" charset="0"/>
                <a:cs typeface="Cavolini" panose="03000502040302020204" pitchFamily="66" charset="0"/>
              </a:rPr>
              <a:t>teacher</a:t>
            </a:r>
            <a:endParaRPr lang="es-ES" sz="1600" dirty="0">
              <a:solidFill>
                <a:schemeClr val="tx1"/>
              </a:solidFill>
              <a:latin typeface="Cavolini" panose="03000502040302020204" pitchFamily="66" charset="0"/>
              <a:cs typeface="Cavolini" panose="03000502040302020204" pitchFamily="66" charset="0"/>
            </a:endParaRPr>
          </a:p>
          <a:p>
            <a:pPr>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Colleagues in the same specialty</a:t>
            </a:r>
          </a:p>
          <a:p>
            <a:pPr>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Weekly meetings</a:t>
            </a:r>
          </a:p>
          <a:p>
            <a:pPr>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Material resources of the team </a:t>
            </a:r>
          </a:p>
          <a:p>
            <a:pPr>
              <a:buFont typeface="Wingdings" panose="05000000000000000000" pitchFamily="2" charset="2"/>
              <a:buChar char="q"/>
            </a:pPr>
            <a:r>
              <a:rPr lang="en-US" sz="1600">
                <a:solidFill>
                  <a:schemeClr val="tx1"/>
                </a:solidFill>
                <a:latin typeface="Cavolini" panose="03000502040302020204" pitchFamily="66" charset="0"/>
                <a:cs typeface="Cavolini" panose="03000502040302020204" pitchFamily="66" charset="0"/>
              </a:rPr>
              <a:t>Equitable </a:t>
            </a:r>
            <a:r>
              <a:rPr lang="en-US" sz="1600" dirty="0">
                <a:solidFill>
                  <a:schemeClr val="tx1"/>
                </a:solidFill>
                <a:latin typeface="Cavolini" panose="03000502040302020204" pitchFamily="66" charset="0"/>
                <a:cs typeface="Cavolini" panose="03000502040302020204" pitchFamily="66" charset="0"/>
              </a:rPr>
              <a:t>sharing of work</a:t>
            </a:r>
          </a:p>
          <a:p>
            <a:pPr>
              <a:buFont typeface="Wingdings" panose="05000000000000000000" pitchFamily="2" charset="2"/>
              <a:buChar char="q"/>
            </a:pPr>
            <a:endParaRPr lang="en-US" sz="1600" dirty="0">
              <a:solidFill>
                <a:schemeClr val="tx1"/>
              </a:solidFill>
              <a:latin typeface="Cavolini" panose="03000502040302020204" pitchFamily="66" charset="0"/>
              <a:cs typeface="Cavolini" panose="03000502040302020204" pitchFamily="66" charset="0"/>
            </a:endParaRPr>
          </a:p>
          <a:p>
            <a:pPr>
              <a:buFont typeface="Wingdings" panose="05000000000000000000" pitchFamily="2" charset="2"/>
              <a:buChar char="q"/>
            </a:pPr>
            <a:endParaRPr lang="en-US" sz="1600" dirty="0">
              <a:solidFill>
                <a:schemeClr val="tx1"/>
              </a:solidFill>
              <a:latin typeface="Cavolini" panose="03000502040302020204" pitchFamily="66" charset="0"/>
              <a:cs typeface="Cavolini" panose="03000502040302020204" pitchFamily="66" charset="0"/>
            </a:endParaRPr>
          </a:p>
          <a:p>
            <a:pPr>
              <a:buFont typeface="Wingdings" panose="05000000000000000000" pitchFamily="2" charset="2"/>
              <a:buChar char="q"/>
            </a:pPr>
            <a:endParaRPr lang="en-US" sz="1600" dirty="0">
              <a:solidFill>
                <a:schemeClr val="tx1"/>
              </a:solidFill>
              <a:latin typeface="Cavolini" panose="03000502040302020204" pitchFamily="66" charset="0"/>
              <a:cs typeface="Cavolini" panose="03000502040302020204" pitchFamily="66" charset="0"/>
            </a:endParaRPr>
          </a:p>
          <a:p>
            <a:pPr>
              <a:buFont typeface="Wingdings" panose="05000000000000000000" pitchFamily="2" charset="2"/>
              <a:buChar char="q"/>
            </a:pPr>
            <a:endParaRPr lang="es-ES" sz="1600" dirty="0">
              <a:solidFill>
                <a:schemeClr val="tx1"/>
              </a:solidFill>
              <a:latin typeface="Cavolini" panose="03000502040302020204" pitchFamily="66" charset="0"/>
              <a:cs typeface="Cavolini" panose="03000502040302020204" pitchFamily="66" charset="0"/>
            </a:endParaRPr>
          </a:p>
        </p:txBody>
      </p:sp>
      <p:sp>
        <p:nvSpPr>
          <p:cNvPr id="5" name="Marcador de texto 4">
            <a:extLst>
              <a:ext uri="{FF2B5EF4-FFF2-40B4-BE49-F238E27FC236}">
                <a16:creationId xmlns:a16="http://schemas.microsoft.com/office/drawing/2014/main" id="{061CF919-0129-6B70-5DDF-A135D58CDE1D}"/>
              </a:ext>
            </a:extLst>
          </p:cNvPr>
          <p:cNvSpPr>
            <a:spLocks noGrp="1"/>
          </p:cNvSpPr>
          <p:nvPr>
            <p:ph type="body" sz="quarter" idx="3"/>
          </p:nvPr>
        </p:nvSpPr>
        <p:spPr>
          <a:xfrm>
            <a:off x="5088383" y="1872342"/>
            <a:ext cx="4185618" cy="2166258"/>
          </a:xfrm>
        </p:spPr>
        <p:txBody>
          <a:bodyPr/>
          <a:lstStyle/>
          <a:p>
            <a:endParaRPr lang="es-ES" dirty="0"/>
          </a:p>
          <a:p>
            <a:endParaRPr lang="es-ES" dirty="0"/>
          </a:p>
          <a:p>
            <a:r>
              <a:rPr lang="es-ES" sz="1800" b="1" dirty="0">
                <a:solidFill>
                  <a:schemeClr val="accent1"/>
                </a:solidFill>
                <a:latin typeface="Cavolini" panose="03000502040302020204" pitchFamily="66" charset="0"/>
                <a:cs typeface="Cavolini" panose="03000502040302020204" pitchFamily="66" charset="0"/>
              </a:rPr>
              <a:t>WEAKNESSES</a:t>
            </a:r>
          </a:p>
          <a:p>
            <a:pPr marL="285750" indent="-285750">
              <a:buFont typeface="Wingdings" panose="05000000000000000000" pitchFamily="2" charset="2"/>
              <a:buChar char="q"/>
            </a:pPr>
            <a:r>
              <a:rPr lang="en-US" sz="1600" dirty="0">
                <a:latin typeface="Cavolini" panose="03000502040302020204" pitchFamily="66" charset="0"/>
                <a:cs typeface="Cavolini" panose="03000502040302020204" pitchFamily="66" charset="0"/>
              </a:rPr>
              <a:t>Lack of knowledge of practical elements</a:t>
            </a:r>
          </a:p>
          <a:p>
            <a:pPr marL="285750" indent="-285750">
              <a:buFont typeface="Wingdings" panose="05000000000000000000" pitchFamily="2" charset="2"/>
              <a:buChar char="q"/>
            </a:pPr>
            <a:r>
              <a:rPr lang="es-ES" sz="1600" dirty="0" err="1">
                <a:latin typeface="Cavolini" panose="03000502040302020204" pitchFamily="66" charset="0"/>
                <a:cs typeface="Cavolini" panose="03000502040302020204" pitchFamily="66" charset="0"/>
              </a:rPr>
              <a:t>Planning</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difficulties</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Urgent</a:t>
            </a:r>
            <a:r>
              <a:rPr lang="es-ES" sz="1600" dirty="0">
                <a:latin typeface="Cavolini" panose="03000502040302020204" pitchFamily="66" charset="0"/>
                <a:cs typeface="Cavolini" panose="03000502040302020204" pitchFamily="66" charset="0"/>
              </a:rPr>
              <a:t> vs </a:t>
            </a:r>
            <a:r>
              <a:rPr lang="es-ES" sz="1600" dirty="0" err="1">
                <a:latin typeface="Cavolini" panose="03000502040302020204" pitchFamily="66" charset="0"/>
                <a:cs typeface="Cavolini" panose="03000502040302020204" pitchFamily="66" charset="0"/>
              </a:rPr>
              <a:t>important</a:t>
            </a:r>
            <a:r>
              <a:rPr lang="es-ES" sz="1600" dirty="0">
                <a:latin typeface="Cavolini" panose="03000502040302020204" pitchFamily="66" charset="0"/>
                <a:cs typeface="Cavolini" panose="03000502040302020204" pitchFamily="66" charset="0"/>
              </a:rPr>
              <a:t>)</a:t>
            </a:r>
          </a:p>
          <a:p>
            <a:pPr marL="285750" indent="-285750">
              <a:buFont typeface="Wingdings" panose="05000000000000000000" pitchFamily="2" charset="2"/>
              <a:buChar char="q"/>
            </a:pPr>
            <a:r>
              <a:rPr lang="es-ES" sz="1600" dirty="0" err="1">
                <a:latin typeface="Cavolini" panose="03000502040302020204" pitchFamily="66" charset="0"/>
                <a:cs typeface="Cavolini" panose="03000502040302020204" pitchFamily="66" charset="0"/>
              </a:rPr>
              <a:t>Insecurity</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high</a:t>
            </a:r>
            <a:r>
              <a:rPr lang="es-ES" sz="1600" dirty="0">
                <a:latin typeface="Cavolini" panose="03000502040302020204" pitchFamily="66" charset="0"/>
                <a:cs typeface="Cavolini" panose="03000502040302020204" pitchFamily="66" charset="0"/>
              </a:rPr>
              <a:t> stress </a:t>
            </a:r>
            <a:r>
              <a:rPr lang="es-ES" sz="1600" dirty="0" err="1">
                <a:latin typeface="Cavolini" panose="03000502040302020204" pitchFamily="66" charset="0"/>
                <a:cs typeface="Cavolini" panose="03000502040302020204" pitchFamily="66" charset="0"/>
              </a:rPr>
              <a:t>level</a:t>
            </a:r>
            <a:endParaRPr lang="es-ES" sz="1600" dirty="0">
              <a:latin typeface="Cavolini" panose="03000502040302020204" pitchFamily="66" charset="0"/>
              <a:cs typeface="Cavolini" panose="03000502040302020204" pitchFamily="66" charset="0"/>
            </a:endParaRPr>
          </a:p>
        </p:txBody>
      </p:sp>
      <p:sp>
        <p:nvSpPr>
          <p:cNvPr id="6" name="Marcador de contenido 5">
            <a:extLst>
              <a:ext uri="{FF2B5EF4-FFF2-40B4-BE49-F238E27FC236}">
                <a16:creationId xmlns:a16="http://schemas.microsoft.com/office/drawing/2014/main" id="{033D18D5-AF7C-EF39-FE02-B73EAE174854}"/>
              </a:ext>
            </a:extLst>
          </p:cNvPr>
          <p:cNvSpPr>
            <a:spLocks noGrp="1"/>
          </p:cNvSpPr>
          <p:nvPr>
            <p:ph sz="quarter" idx="4"/>
          </p:nvPr>
        </p:nvSpPr>
        <p:spPr>
          <a:xfrm>
            <a:off x="5088384" y="4082141"/>
            <a:ext cx="4185617" cy="2046515"/>
          </a:xfrm>
        </p:spPr>
        <p:txBody>
          <a:bodyPr>
            <a:normAutofit fontScale="92500"/>
          </a:bodyPr>
          <a:lstStyle/>
          <a:p>
            <a:pPr marL="0" indent="0">
              <a:buNone/>
            </a:pPr>
            <a:r>
              <a:rPr lang="es-ES" b="1" dirty="0">
                <a:solidFill>
                  <a:schemeClr val="accent1"/>
                </a:solidFill>
                <a:latin typeface="Cavolini" panose="03000502040302020204" pitchFamily="66" charset="0"/>
                <a:cs typeface="Cavolini" panose="03000502040302020204" pitchFamily="66" charset="0"/>
              </a:rPr>
              <a:t>THREATS</a:t>
            </a:r>
          </a:p>
          <a:p>
            <a:pPr>
              <a:buFont typeface="Wingdings" panose="05000000000000000000" pitchFamily="2" charset="2"/>
              <a:buChar char="q"/>
            </a:pPr>
            <a:r>
              <a:rPr lang="en-US" sz="1700" dirty="0">
                <a:solidFill>
                  <a:schemeClr val="tx1"/>
                </a:solidFill>
                <a:latin typeface="Cavolini" panose="03000502040302020204" pitchFamily="66" charset="0"/>
                <a:cs typeface="Cavolini" panose="03000502040302020204" pitchFamily="66" charset="0"/>
              </a:rPr>
              <a:t>Demand of functions/ tasks by the schools (excess)</a:t>
            </a:r>
          </a:p>
          <a:p>
            <a:pPr>
              <a:buFont typeface="Wingdings" panose="05000000000000000000" pitchFamily="2" charset="2"/>
              <a:buChar char="q"/>
            </a:pPr>
            <a:r>
              <a:rPr lang="en-US" sz="1700" dirty="0">
                <a:solidFill>
                  <a:schemeClr val="tx1"/>
                </a:solidFill>
                <a:latin typeface="Cavolini" panose="03000502040302020204" pitchFamily="66" charset="0"/>
                <a:cs typeface="Cavolini" panose="03000502040302020204" pitchFamily="66" charset="0"/>
              </a:rPr>
              <a:t>Professional consideration, inexperienced image in schools</a:t>
            </a:r>
            <a:endParaRPr lang="es-ES" sz="1700" dirty="0">
              <a:solidFill>
                <a:schemeClr val="tx1"/>
              </a:solidFill>
              <a:latin typeface="Cavolini" panose="03000502040302020204" pitchFamily="66" charset="0"/>
              <a:cs typeface="Cavolini" panose="03000502040302020204" pitchFamily="66" charset="0"/>
            </a:endParaRPr>
          </a:p>
        </p:txBody>
      </p:sp>
      <p:sp>
        <p:nvSpPr>
          <p:cNvPr id="7" name="Marcador de número de diapositiva 6">
            <a:extLst>
              <a:ext uri="{FF2B5EF4-FFF2-40B4-BE49-F238E27FC236}">
                <a16:creationId xmlns:a16="http://schemas.microsoft.com/office/drawing/2014/main" id="{87C17CD3-768E-0739-B560-7324E3CBFD66}"/>
              </a:ext>
            </a:extLst>
          </p:cNvPr>
          <p:cNvSpPr>
            <a:spLocks noGrp="1"/>
          </p:cNvSpPr>
          <p:nvPr>
            <p:ph type="sldNum" sz="quarter" idx="12"/>
          </p:nvPr>
        </p:nvSpPr>
        <p:spPr/>
        <p:txBody>
          <a:bodyPr/>
          <a:lstStyle/>
          <a:p>
            <a:fld id="{54D1873A-6485-DF42-858B-AE96D2712C0D}" type="slidenum">
              <a:rPr lang="es-ES" smtClean="0"/>
              <a:t>21</a:t>
            </a:fld>
            <a:endParaRPr lang="es-ES"/>
          </a:p>
        </p:txBody>
      </p:sp>
    </p:spTree>
    <p:extLst>
      <p:ext uri="{BB962C8B-B14F-4D97-AF65-F5344CB8AC3E}">
        <p14:creationId xmlns:p14="http://schemas.microsoft.com/office/powerpoint/2010/main" val="42433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3318A-1D8F-84F4-8638-7676330432B8}"/>
              </a:ext>
            </a:extLst>
          </p:cNvPr>
          <p:cNvSpPr>
            <a:spLocks noGrp="1"/>
          </p:cNvSpPr>
          <p:nvPr>
            <p:ph type="title"/>
          </p:nvPr>
        </p:nvSpPr>
        <p:spPr>
          <a:xfrm>
            <a:off x="677334" y="609600"/>
            <a:ext cx="8596668" cy="1055914"/>
          </a:xfrm>
        </p:spPr>
        <p:txBody>
          <a:bodyPr/>
          <a:lstStyle/>
          <a:p>
            <a:r>
              <a:rPr lang="es-ES" sz="3200" dirty="0">
                <a:solidFill>
                  <a:schemeClr val="accent2">
                    <a:lumMod val="75000"/>
                  </a:schemeClr>
                </a:solidFill>
                <a:latin typeface="ADLaM Display" panose="02010000000000000000" pitchFamily="2" charset="0"/>
                <a:ea typeface="ADLaM Display" panose="02010000000000000000" pitchFamily="2" charset="0"/>
                <a:cs typeface="ADLaM Display" panose="02010000000000000000" pitchFamily="2" charset="0"/>
              </a:rPr>
              <a:t>IV.2. SWOT ANALYSIS</a:t>
            </a:r>
            <a:br>
              <a:rPr lang="es-ES" dirty="0"/>
            </a:br>
            <a:r>
              <a:rPr lang="es-ES" sz="2800" dirty="0">
                <a:latin typeface="ADLaM Display" panose="02010000000000000000" pitchFamily="2" charset="0"/>
                <a:ea typeface="ADLaM Display" panose="02010000000000000000" pitchFamily="2" charset="0"/>
                <a:cs typeface="ADLaM Display" panose="02010000000000000000" pitchFamily="2" charset="0"/>
              </a:rPr>
              <a:t> TUTORING TEACHERS</a:t>
            </a:r>
            <a:endParaRPr lang="es-ES" dirty="0"/>
          </a:p>
        </p:txBody>
      </p:sp>
      <p:sp>
        <p:nvSpPr>
          <p:cNvPr id="3" name="Marcador de texto 2">
            <a:extLst>
              <a:ext uri="{FF2B5EF4-FFF2-40B4-BE49-F238E27FC236}">
                <a16:creationId xmlns:a16="http://schemas.microsoft.com/office/drawing/2014/main" id="{80EF0FE4-A359-E1CA-760C-C514DFA95BC6}"/>
              </a:ext>
            </a:extLst>
          </p:cNvPr>
          <p:cNvSpPr>
            <a:spLocks noGrp="1"/>
          </p:cNvSpPr>
          <p:nvPr>
            <p:ph type="body" idx="1"/>
          </p:nvPr>
        </p:nvSpPr>
        <p:spPr>
          <a:xfrm>
            <a:off x="675745" y="1970314"/>
            <a:ext cx="4185623" cy="1861247"/>
          </a:xfrm>
        </p:spPr>
        <p:txBody>
          <a:bodyPr/>
          <a:lstStyle/>
          <a:p>
            <a:endParaRPr lang="es-ES" dirty="0"/>
          </a:p>
          <a:p>
            <a:endParaRPr lang="es-ES" dirty="0"/>
          </a:p>
          <a:p>
            <a:r>
              <a:rPr lang="es-ES" sz="1800" b="1" dirty="0">
                <a:solidFill>
                  <a:schemeClr val="accent1"/>
                </a:solidFill>
                <a:latin typeface="Cavolini" panose="03000502040302020204" pitchFamily="66" charset="0"/>
                <a:cs typeface="Cavolini" panose="03000502040302020204" pitchFamily="66" charset="0"/>
              </a:rPr>
              <a:t>STRENGTHS</a:t>
            </a:r>
          </a:p>
          <a:p>
            <a:pPr marL="285750" indent="-285750">
              <a:buFont typeface="Wingdings" panose="05000000000000000000" pitchFamily="2" charset="2"/>
              <a:buChar char="q"/>
            </a:pPr>
            <a:r>
              <a:rPr lang="es-ES" sz="1600" dirty="0" err="1">
                <a:latin typeface="Cavolini" panose="03000502040302020204" pitchFamily="66" charset="0"/>
                <a:cs typeface="Cavolini" panose="03000502040302020204" pitchFamily="66" charset="0"/>
              </a:rPr>
              <a:t>Previous</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professional</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experience</a:t>
            </a:r>
            <a:endParaRPr lang="es-ES" sz="1600" dirty="0">
              <a:latin typeface="Cavolini" panose="03000502040302020204" pitchFamily="66" charset="0"/>
              <a:cs typeface="Cavolini" panose="03000502040302020204" pitchFamily="66" charset="0"/>
            </a:endParaRPr>
          </a:p>
          <a:p>
            <a:pPr marL="285750" indent="-285750">
              <a:buFont typeface="Wingdings" panose="05000000000000000000" pitchFamily="2" charset="2"/>
              <a:buChar char="q"/>
            </a:pPr>
            <a:r>
              <a:rPr lang="es-ES" sz="1600" dirty="0">
                <a:latin typeface="Cavolini" panose="03000502040302020204" pitchFamily="66" charset="0"/>
                <a:cs typeface="Cavolini" panose="03000502040302020204" pitchFamily="66" charset="0"/>
              </a:rPr>
              <a:t>Security and </a:t>
            </a:r>
            <a:r>
              <a:rPr lang="es-ES" sz="1600" dirty="0" err="1">
                <a:latin typeface="Cavolini" panose="03000502040302020204" pitchFamily="66" charset="0"/>
                <a:cs typeface="Cavolini" panose="03000502040302020204" pitchFamily="66" charset="0"/>
              </a:rPr>
              <a:t>prestige</a:t>
            </a:r>
            <a:r>
              <a:rPr lang="es-ES" sz="1600" dirty="0">
                <a:latin typeface="Cavolini" panose="03000502040302020204" pitchFamily="66" charset="0"/>
                <a:cs typeface="Cavolini" panose="03000502040302020204" pitchFamily="66" charset="0"/>
              </a:rPr>
              <a:t> </a:t>
            </a:r>
            <a:r>
              <a:rPr lang="es-ES" sz="1600" dirty="0" err="1">
                <a:latin typeface="Cavolini" panose="03000502040302020204" pitchFamily="66" charset="0"/>
                <a:cs typeface="Cavolini" panose="03000502040302020204" pitchFamily="66" charset="0"/>
              </a:rPr>
              <a:t>gained</a:t>
            </a:r>
            <a:endParaRPr lang="es-ES" sz="1600" dirty="0">
              <a:latin typeface="Cavolini" panose="03000502040302020204" pitchFamily="66" charset="0"/>
              <a:cs typeface="Cavolini" panose="03000502040302020204" pitchFamily="66" charset="0"/>
            </a:endParaRPr>
          </a:p>
          <a:p>
            <a:pPr marL="285750" indent="-285750">
              <a:buFont typeface="Wingdings" panose="05000000000000000000" pitchFamily="2" charset="2"/>
              <a:buChar char="q"/>
            </a:pPr>
            <a:r>
              <a:rPr lang="es-ES" sz="1600" dirty="0">
                <a:latin typeface="Cavolini" panose="03000502040302020204" pitchFamily="66" charset="0"/>
                <a:cs typeface="Cavolini" panose="03000502040302020204" pitchFamily="66" charset="0"/>
              </a:rPr>
              <a:t>Personal </a:t>
            </a:r>
            <a:r>
              <a:rPr lang="es-ES" sz="1600" dirty="0" err="1">
                <a:latin typeface="Cavolini" panose="03000502040302020204" pitchFamily="66" charset="0"/>
                <a:cs typeface="Cavolini" panose="03000502040302020204" pitchFamily="66" charset="0"/>
              </a:rPr>
              <a:t>satisfaction</a:t>
            </a:r>
            <a:r>
              <a:rPr lang="es-ES" sz="1600" dirty="0">
                <a:latin typeface="Cavolini" panose="03000502040302020204" pitchFamily="66" charset="0"/>
                <a:cs typeface="Cavolini" panose="03000502040302020204" pitchFamily="66" charset="0"/>
              </a:rPr>
              <a:t> in </a:t>
            </a:r>
            <a:r>
              <a:rPr lang="es-ES" sz="1600" dirty="0" err="1">
                <a:latin typeface="Cavolini" panose="03000502040302020204" pitchFamily="66" charset="0"/>
                <a:cs typeface="Cavolini" panose="03000502040302020204" pitchFamily="66" charset="0"/>
              </a:rPr>
              <a:t>helping</a:t>
            </a:r>
            <a:endParaRPr lang="es-ES" sz="1600" dirty="0">
              <a:latin typeface="Cavolini" panose="03000502040302020204" pitchFamily="66" charset="0"/>
              <a:cs typeface="Cavolini" panose="03000502040302020204" pitchFamily="66" charset="0"/>
            </a:endParaRPr>
          </a:p>
        </p:txBody>
      </p:sp>
      <p:sp>
        <p:nvSpPr>
          <p:cNvPr id="4" name="Marcador de contenido 3">
            <a:extLst>
              <a:ext uri="{FF2B5EF4-FFF2-40B4-BE49-F238E27FC236}">
                <a16:creationId xmlns:a16="http://schemas.microsoft.com/office/drawing/2014/main" id="{E1673686-BEB7-4793-1D6D-99872566A87B}"/>
              </a:ext>
            </a:extLst>
          </p:cNvPr>
          <p:cNvSpPr>
            <a:spLocks noGrp="1"/>
          </p:cNvSpPr>
          <p:nvPr>
            <p:ph sz="half" idx="2"/>
          </p:nvPr>
        </p:nvSpPr>
        <p:spPr>
          <a:xfrm>
            <a:off x="675745" y="4082142"/>
            <a:ext cx="4185623" cy="1959219"/>
          </a:xfrm>
        </p:spPr>
        <p:txBody>
          <a:bodyPr/>
          <a:lstStyle/>
          <a:p>
            <a:pPr marL="0" indent="0">
              <a:buNone/>
            </a:pPr>
            <a:r>
              <a:rPr lang="es-ES" b="1" dirty="0">
                <a:solidFill>
                  <a:schemeClr val="accent1"/>
                </a:solidFill>
                <a:latin typeface="Cavolini" panose="03000502040302020204" pitchFamily="66" charset="0"/>
                <a:cs typeface="Cavolini" panose="03000502040302020204" pitchFamily="66" charset="0"/>
              </a:rPr>
              <a:t>OPPORTUNITIES  </a:t>
            </a:r>
          </a:p>
          <a:p>
            <a:pPr>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Professional development: “keep up to date”, good model</a:t>
            </a:r>
          </a:p>
          <a:p>
            <a:pPr>
              <a:buFont typeface="Wingdings" panose="05000000000000000000" pitchFamily="2" charset="2"/>
              <a:buChar char="q"/>
            </a:pPr>
            <a:r>
              <a:rPr lang="es-ES" sz="1600" dirty="0" err="1">
                <a:solidFill>
                  <a:schemeClr val="tx1"/>
                </a:solidFill>
                <a:latin typeface="Cavolini" panose="03000502040302020204" pitchFamily="66" charset="0"/>
                <a:cs typeface="Cavolini" panose="03000502040302020204" pitchFamily="66" charset="0"/>
              </a:rPr>
              <a:t>Updated</a:t>
            </a:r>
            <a:r>
              <a:rPr lang="es-ES" sz="1600" dirty="0">
                <a:solidFill>
                  <a:schemeClr val="tx1"/>
                </a:solidFill>
                <a:latin typeface="Cavolini" panose="03000502040302020204" pitchFamily="66" charset="0"/>
                <a:cs typeface="Cavolini" panose="03000502040302020204" pitchFamily="66" charset="0"/>
              </a:rPr>
              <a:t> </a:t>
            </a:r>
            <a:r>
              <a:rPr lang="es-ES" sz="1600" dirty="0" err="1">
                <a:solidFill>
                  <a:schemeClr val="tx1"/>
                </a:solidFill>
                <a:latin typeface="Cavolini" panose="03000502040302020204" pitchFamily="66" charset="0"/>
                <a:cs typeface="Cavolini" panose="03000502040302020204" pitchFamily="66" charset="0"/>
              </a:rPr>
              <a:t>topics</a:t>
            </a:r>
            <a:r>
              <a:rPr lang="es-ES" sz="1600" dirty="0">
                <a:solidFill>
                  <a:schemeClr val="tx1"/>
                </a:solidFill>
                <a:latin typeface="Cavolini" panose="03000502040302020204" pitchFamily="66" charset="0"/>
                <a:cs typeface="Cavolini" panose="03000502040302020204" pitchFamily="66" charset="0"/>
              </a:rPr>
              <a:t> and </a:t>
            </a:r>
            <a:r>
              <a:rPr lang="es-ES" sz="1600" dirty="0" err="1">
                <a:solidFill>
                  <a:schemeClr val="tx1"/>
                </a:solidFill>
                <a:latin typeface="Cavolini" panose="03000502040302020204" pitchFamily="66" charset="0"/>
                <a:cs typeface="Cavolini" panose="03000502040302020204" pitchFamily="66" charset="0"/>
              </a:rPr>
              <a:t>resources</a:t>
            </a:r>
            <a:r>
              <a:rPr lang="es-ES" sz="1600" dirty="0">
                <a:solidFill>
                  <a:schemeClr val="tx1"/>
                </a:solidFill>
                <a:latin typeface="Cavolini" panose="03000502040302020204" pitchFamily="66" charset="0"/>
                <a:cs typeface="Cavolini" panose="03000502040302020204" pitchFamily="66" charset="0"/>
              </a:rPr>
              <a:t> </a:t>
            </a:r>
          </a:p>
        </p:txBody>
      </p:sp>
      <p:sp>
        <p:nvSpPr>
          <p:cNvPr id="5" name="Marcador de texto 4">
            <a:extLst>
              <a:ext uri="{FF2B5EF4-FFF2-40B4-BE49-F238E27FC236}">
                <a16:creationId xmlns:a16="http://schemas.microsoft.com/office/drawing/2014/main" id="{061CF919-0129-6B70-5DDF-A135D58CDE1D}"/>
              </a:ext>
            </a:extLst>
          </p:cNvPr>
          <p:cNvSpPr>
            <a:spLocks noGrp="1"/>
          </p:cNvSpPr>
          <p:nvPr>
            <p:ph type="body" sz="quarter" idx="3"/>
          </p:nvPr>
        </p:nvSpPr>
        <p:spPr>
          <a:xfrm>
            <a:off x="5088383" y="1970314"/>
            <a:ext cx="4185618" cy="1861247"/>
          </a:xfrm>
        </p:spPr>
        <p:txBody>
          <a:bodyPr/>
          <a:lstStyle/>
          <a:p>
            <a:endParaRPr lang="es-ES" dirty="0"/>
          </a:p>
          <a:p>
            <a:endParaRPr lang="es-ES" dirty="0"/>
          </a:p>
          <a:p>
            <a:endParaRPr lang="es-ES" dirty="0"/>
          </a:p>
          <a:p>
            <a:endParaRPr lang="es-ES" dirty="0"/>
          </a:p>
          <a:p>
            <a:r>
              <a:rPr lang="es-ES" sz="1800" b="1" dirty="0">
                <a:solidFill>
                  <a:schemeClr val="accent1"/>
                </a:solidFill>
                <a:latin typeface="Cavolini" panose="03000502040302020204" pitchFamily="66" charset="0"/>
                <a:cs typeface="Cavolini" panose="03000502040302020204" pitchFamily="66" charset="0"/>
              </a:rPr>
              <a:t>WEAKNESSES</a:t>
            </a:r>
          </a:p>
          <a:p>
            <a:pPr marL="285750" indent="-285750">
              <a:buFont typeface="Wingdings" panose="05000000000000000000" pitchFamily="2" charset="2"/>
              <a:buChar char="q"/>
            </a:pPr>
            <a:r>
              <a:rPr lang="es-ES" sz="1600" dirty="0" err="1">
                <a:latin typeface="Cavolini" panose="03000502040302020204" pitchFamily="66" charset="0"/>
                <a:cs typeface="Cavolini" panose="03000502040302020204" pitchFamily="66" charset="0"/>
              </a:rPr>
              <a:t>Increase</a:t>
            </a:r>
            <a:r>
              <a:rPr lang="es-ES" sz="1600" dirty="0">
                <a:latin typeface="Cavolini" panose="03000502040302020204" pitchFamily="66" charset="0"/>
                <a:cs typeface="Cavolini" panose="03000502040302020204" pitchFamily="66" charset="0"/>
              </a:rPr>
              <a:t> in </a:t>
            </a:r>
            <a:r>
              <a:rPr lang="es-ES" sz="1600" dirty="0" err="1">
                <a:latin typeface="Cavolini" panose="03000502040302020204" pitchFamily="66" charset="0"/>
                <a:cs typeface="Cavolini" panose="03000502040302020204" pitchFamily="66" charset="0"/>
              </a:rPr>
              <a:t>work</a:t>
            </a:r>
            <a:r>
              <a:rPr lang="es-ES" sz="1600" dirty="0">
                <a:latin typeface="Cavolini" panose="03000502040302020204" pitchFamily="66" charset="0"/>
                <a:cs typeface="Cavolini" panose="03000502040302020204" pitchFamily="66" charset="0"/>
              </a:rPr>
              <a:t>  (Extra </a:t>
            </a:r>
            <a:r>
              <a:rPr lang="es-ES" sz="1600" dirty="0" err="1">
                <a:latin typeface="Cavolini" panose="03000502040302020204" pitchFamily="66" charset="0"/>
                <a:cs typeface="Cavolini" panose="03000502040302020204" pitchFamily="66" charset="0"/>
              </a:rPr>
              <a:t>work</a:t>
            </a:r>
            <a:r>
              <a:rPr lang="es-ES" sz="1600" dirty="0">
                <a:latin typeface="Cavolini" panose="03000502040302020204" pitchFamily="66" charset="0"/>
                <a:cs typeface="Cavolini" panose="03000502040302020204" pitchFamily="66" charset="0"/>
              </a:rPr>
              <a:t>)</a:t>
            </a:r>
          </a:p>
          <a:p>
            <a:endParaRPr lang="es-ES" dirty="0"/>
          </a:p>
          <a:p>
            <a:endParaRPr lang="es-ES" dirty="0"/>
          </a:p>
        </p:txBody>
      </p:sp>
      <p:sp>
        <p:nvSpPr>
          <p:cNvPr id="6" name="Marcador de contenido 5">
            <a:extLst>
              <a:ext uri="{FF2B5EF4-FFF2-40B4-BE49-F238E27FC236}">
                <a16:creationId xmlns:a16="http://schemas.microsoft.com/office/drawing/2014/main" id="{033D18D5-AF7C-EF39-FE02-B73EAE174854}"/>
              </a:ext>
            </a:extLst>
          </p:cNvPr>
          <p:cNvSpPr>
            <a:spLocks noGrp="1"/>
          </p:cNvSpPr>
          <p:nvPr>
            <p:ph sz="quarter" idx="4"/>
          </p:nvPr>
        </p:nvSpPr>
        <p:spPr>
          <a:xfrm>
            <a:off x="5088384" y="4082142"/>
            <a:ext cx="4185617" cy="1959220"/>
          </a:xfrm>
        </p:spPr>
        <p:txBody>
          <a:bodyPr/>
          <a:lstStyle/>
          <a:p>
            <a:pPr marL="0" indent="0">
              <a:buNone/>
            </a:pPr>
            <a:r>
              <a:rPr lang="es-ES" b="1" dirty="0">
                <a:solidFill>
                  <a:schemeClr val="accent1"/>
                </a:solidFill>
                <a:latin typeface="Cavolini" panose="03000502040302020204" pitchFamily="66" charset="0"/>
                <a:cs typeface="Cavolini" panose="03000502040302020204" pitchFamily="66" charset="0"/>
              </a:rPr>
              <a:t>THREATS </a:t>
            </a:r>
          </a:p>
          <a:p>
            <a:pPr>
              <a:buFont typeface="Wingdings" panose="05000000000000000000" pitchFamily="2" charset="2"/>
              <a:buChar char="q"/>
            </a:pPr>
            <a:r>
              <a:rPr lang="es-ES" sz="1600" dirty="0">
                <a:solidFill>
                  <a:schemeClr val="tx1"/>
                </a:solidFill>
                <a:latin typeface="Cavolini" panose="03000502040302020204" pitchFamily="66" charset="0"/>
                <a:cs typeface="Cavolini" panose="03000502040302020204" pitchFamily="66" charset="0"/>
              </a:rPr>
              <a:t>No </a:t>
            </a:r>
            <a:r>
              <a:rPr lang="es-ES" sz="1600" dirty="0" err="1">
                <a:solidFill>
                  <a:schemeClr val="tx1"/>
                </a:solidFill>
                <a:latin typeface="Cavolini" panose="03000502040302020204" pitchFamily="66" charset="0"/>
                <a:cs typeface="Cavolini" panose="03000502040302020204" pitchFamily="66" charset="0"/>
              </a:rPr>
              <a:t>compensation</a:t>
            </a:r>
            <a:r>
              <a:rPr lang="es-ES" sz="1600" dirty="0">
                <a:solidFill>
                  <a:schemeClr val="tx1"/>
                </a:solidFill>
                <a:latin typeface="Cavolini" panose="03000502040302020204" pitchFamily="66" charset="0"/>
                <a:cs typeface="Cavolini" panose="03000502040302020204" pitchFamily="66" charset="0"/>
              </a:rPr>
              <a:t> (</a:t>
            </a:r>
            <a:r>
              <a:rPr lang="es-ES" sz="1600" dirty="0" err="1">
                <a:solidFill>
                  <a:schemeClr val="tx1"/>
                </a:solidFill>
                <a:latin typeface="Cavolini" panose="03000502040302020204" pitchFamily="66" charset="0"/>
                <a:cs typeface="Cavolini" panose="03000502040302020204" pitchFamily="66" charset="0"/>
              </a:rPr>
              <a:t>professional</a:t>
            </a:r>
            <a:r>
              <a:rPr lang="es-ES" sz="1600" dirty="0">
                <a:solidFill>
                  <a:schemeClr val="tx1"/>
                </a:solidFill>
                <a:latin typeface="Cavolini" panose="03000502040302020204" pitchFamily="66" charset="0"/>
                <a:cs typeface="Cavolini" panose="03000502040302020204" pitchFamily="66" charset="0"/>
              </a:rPr>
              <a:t>, </a:t>
            </a:r>
            <a:r>
              <a:rPr lang="es-ES" sz="1600" dirty="0" err="1">
                <a:solidFill>
                  <a:schemeClr val="tx1"/>
                </a:solidFill>
                <a:latin typeface="Cavolini" panose="03000502040302020204" pitchFamily="66" charset="0"/>
                <a:cs typeface="Cavolini" panose="03000502040302020204" pitchFamily="66" charset="0"/>
              </a:rPr>
              <a:t>economic</a:t>
            </a:r>
            <a:r>
              <a:rPr lang="es-ES" sz="1600" dirty="0">
                <a:solidFill>
                  <a:schemeClr val="tx1"/>
                </a:solidFill>
                <a:latin typeface="Cavolini" panose="03000502040302020204" pitchFamily="66" charset="0"/>
                <a:cs typeface="Cavolini" panose="03000502040302020204" pitchFamily="66" charset="0"/>
              </a:rPr>
              <a:t>…)</a:t>
            </a:r>
          </a:p>
          <a:p>
            <a:pPr>
              <a:buFont typeface="Wingdings" panose="05000000000000000000" pitchFamily="2" charset="2"/>
              <a:buChar char="q"/>
            </a:pPr>
            <a:r>
              <a:rPr lang="en-US" sz="1600" dirty="0">
                <a:solidFill>
                  <a:schemeClr val="tx1"/>
                </a:solidFill>
                <a:latin typeface="Cavolini" panose="03000502040302020204" pitchFamily="66" charset="0"/>
                <a:cs typeface="Cavolini" panose="03000502040302020204" pitchFamily="66" charset="0"/>
              </a:rPr>
              <a:t>No specific timetable is contemplated</a:t>
            </a:r>
            <a:r>
              <a:rPr lang="es-ES" sz="1600" dirty="0">
                <a:solidFill>
                  <a:schemeClr val="tx1"/>
                </a:solidFill>
                <a:latin typeface="Cavolini" panose="03000502040302020204" pitchFamily="66" charset="0"/>
                <a:cs typeface="Cavolini" panose="03000502040302020204" pitchFamily="66" charset="0"/>
              </a:rPr>
              <a:t>  </a:t>
            </a:r>
          </a:p>
        </p:txBody>
      </p:sp>
      <p:sp>
        <p:nvSpPr>
          <p:cNvPr id="7" name="Marcador de número de diapositiva 6">
            <a:extLst>
              <a:ext uri="{FF2B5EF4-FFF2-40B4-BE49-F238E27FC236}">
                <a16:creationId xmlns:a16="http://schemas.microsoft.com/office/drawing/2014/main" id="{87C17CD3-768E-0739-B560-7324E3CBFD66}"/>
              </a:ext>
            </a:extLst>
          </p:cNvPr>
          <p:cNvSpPr>
            <a:spLocks noGrp="1"/>
          </p:cNvSpPr>
          <p:nvPr>
            <p:ph type="sldNum" sz="quarter" idx="12"/>
          </p:nvPr>
        </p:nvSpPr>
        <p:spPr/>
        <p:txBody>
          <a:bodyPr/>
          <a:lstStyle/>
          <a:p>
            <a:fld id="{54D1873A-6485-DF42-858B-AE96D2712C0D}" type="slidenum">
              <a:rPr lang="es-ES" smtClean="0"/>
              <a:t>22</a:t>
            </a:fld>
            <a:endParaRPr lang="es-ES"/>
          </a:p>
        </p:txBody>
      </p:sp>
    </p:spTree>
    <p:extLst>
      <p:ext uri="{BB962C8B-B14F-4D97-AF65-F5344CB8AC3E}">
        <p14:creationId xmlns:p14="http://schemas.microsoft.com/office/powerpoint/2010/main" val="204434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161" y="297329"/>
            <a:ext cx="8596668" cy="870548"/>
          </a:xfrm>
        </p:spPr>
        <p:txBody>
          <a:bodyPr>
            <a:normAutofit/>
          </a:bodyPr>
          <a:lstStyle/>
          <a:p>
            <a:r>
              <a:rPr lang="es-ES" sz="3200" b="1" dirty="0">
                <a:solidFill>
                  <a:schemeClr val="accent2">
                    <a:lumMod val="75000"/>
                  </a:schemeClr>
                </a:solidFill>
              </a:rPr>
              <a:t>V. CONCLUSIONS</a:t>
            </a:r>
          </a:p>
        </p:txBody>
      </p:sp>
      <p:sp>
        <p:nvSpPr>
          <p:cNvPr id="3" name="Marcador de contenido 2"/>
          <p:cNvSpPr>
            <a:spLocks noGrp="1"/>
          </p:cNvSpPr>
          <p:nvPr>
            <p:ph idx="1"/>
          </p:nvPr>
        </p:nvSpPr>
        <p:spPr>
          <a:xfrm>
            <a:off x="330200" y="1321623"/>
            <a:ext cx="9689580" cy="4565993"/>
          </a:xfrm>
        </p:spPr>
        <p:txBody>
          <a:bodyPr>
            <a:noAutofit/>
          </a:bodyPr>
          <a:lstStyle/>
          <a:p>
            <a:pPr>
              <a:buFont typeface="+mj-lt"/>
              <a:buAutoNum type="arabicPeriod"/>
            </a:pPr>
            <a:r>
              <a:rPr lang="en-US" dirty="0">
                <a:solidFill>
                  <a:schemeClr val="tx1"/>
                </a:solidFill>
              </a:rPr>
              <a:t>Need to establish a global-systemic model that includes the different phases of professional development with clear indicators that identify the level of depth to acquire the key competences in each phase.</a:t>
            </a:r>
          </a:p>
          <a:p>
            <a:pPr>
              <a:buFont typeface="+mj-lt"/>
              <a:buAutoNum type="arabicPeriod"/>
            </a:pPr>
            <a:r>
              <a:rPr lang="en-US" dirty="0">
                <a:solidFill>
                  <a:schemeClr val="tx1"/>
                </a:solidFill>
              </a:rPr>
              <a:t>Influence issues of new roles and competencies in induction programs: ICT, languages, teaching-learning processes in contexts of diverse capacities and cultures, relations with the Educational Community.</a:t>
            </a:r>
          </a:p>
          <a:p>
            <a:pPr>
              <a:buFont typeface="+mj-lt"/>
              <a:buAutoNum type="arabicPeriod"/>
            </a:pPr>
            <a:r>
              <a:rPr lang="en-US" dirty="0">
                <a:solidFill>
                  <a:schemeClr val="tx1"/>
                </a:solidFill>
              </a:rPr>
              <a:t>Link training and research to analyze and learn skills in practical contexts. Strengthen bridges between researchers and practitioners with participatory and inclusive research models.</a:t>
            </a:r>
          </a:p>
          <a:p>
            <a:pPr>
              <a:buFont typeface="+mj-lt"/>
              <a:buAutoNum type="arabicPeriod"/>
            </a:pPr>
            <a:r>
              <a:rPr lang="en-US" dirty="0">
                <a:solidFill>
                  <a:schemeClr val="tx1"/>
                </a:solidFill>
              </a:rPr>
              <a:t>Strengthen the involvement of the School Management Team and the Mentor Teachers with greater professional / economic recognition for their task.</a:t>
            </a:r>
          </a:p>
          <a:p>
            <a:pPr>
              <a:buFont typeface="+mj-lt"/>
              <a:buAutoNum type="arabicPeriod"/>
            </a:pPr>
            <a:r>
              <a:rPr lang="en-US" dirty="0">
                <a:solidFill>
                  <a:schemeClr val="tx1"/>
                </a:solidFill>
              </a:rPr>
              <a:t>Need to establish a glossary with terms related to teacher professional training that respect cultural traditions but clarify the models and practices that they identify in order to carry out in-depth comparative studies</a:t>
            </a:r>
          </a:p>
          <a:p>
            <a:pPr>
              <a:buFont typeface="+mj-lt"/>
              <a:buAutoNum type="arabicPeriod"/>
            </a:pPr>
            <a:endParaRPr lang="en-US" b="1" cap="all" dirty="0">
              <a:solidFill>
                <a:schemeClr val="tx1"/>
              </a:solidFill>
            </a:endParaRPr>
          </a:p>
          <a:p>
            <a:pPr>
              <a:buFont typeface="+mj-lt"/>
              <a:buAutoNum type="arabicPeriod"/>
            </a:pPr>
            <a:endParaRPr lang="en-US" sz="1600" dirty="0">
              <a:solidFill>
                <a:schemeClr val="tx1"/>
              </a:solidFill>
            </a:endParaRPr>
          </a:p>
          <a:p>
            <a:pPr>
              <a:buFont typeface="+mj-lt"/>
              <a:buAutoNum type="arabicPeriod"/>
            </a:pPr>
            <a:endParaRPr lang="en-US" sz="1600" dirty="0">
              <a:solidFill>
                <a:schemeClr val="accent5"/>
              </a:solidFill>
            </a:endParaRPr>
          </a:p>
        </p:txBody>
      </p:sp>
      <p:sp>
        <p:nvSpPr>
          <p:cNvPr id="4" name="Marcador de número de diapositiva 3"/>
          <p:cNvSpPr>
            <a:spLocks noGrp="1"/>
          </p:cNvSpPr>
          <p:nvPr>
            <p:ph type="sldNum" sz="quarter" idx="12"/>
          </p:nvPr>
        </p:nvSpPr>
        <p:spPr/>
        <p:txBody>
          <a:bodyPr/>
          <a:lstStyle/>
          <a:p>
            <a:fld id="{54D1873A-6485-DF42-858B-AE96D2712C0D}" type="slidenum">
              <a:rPr lang="es-ES" smtClean="0"/>
              <a:t>23</a:t>
            </a:fld>
            <a:endParaRPr lang="es-ES"/>
          </a:p>
        </p:txBody>
      </p:sp>
      <p:pic>
        <p:nvPicPr>
          <p:cNvPr id="5" name="Picture 649">
            <a:extLst>
              <a:ext uri="{FF2B5EF4-FFF2-40B4-BE49-F238E27FC236}">
                <a16:creationId xmlns:a16="http://schemas.microsoft.com/office/drawing/2014/main" id="{5F5C5D5D-E67B-2F46-BC5A-014EEC591B99}"/>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999406" y="2278529"/>
            <a:ext cx="2192594" cy="362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96E456B5-986D-BF4A-818C-985B28FF29A4}"/>
              </a:ext>
            </a:extLst>
          </p:cNvPr>
          <p:cNvPicPr>
            <a:picLocks noChangeAspect="1"/>
          </p:cNvPicPr>
          <p:nvPr/>
        </p:nvPicPr>
        <p:blipFill rotWithShape="1">
          <a:blip r:embed="rId3"/>
          <a:srcRect l="13075" t="23103" r="15141" b="18358"/>
          <a:stretch/>
        </p:blipFill>
        <p:spPr>
          <a:xfrm>
            <a:off x="10486213" y="670559"/>
            <a:ext cx="1111626" cy="878395"/>
          </a:xfrm>
          <a:prstGeom prst="rect">
            <a:avLst/>
          </a:prstGeom>
        </p:spPr>
      </p:pic>
      <p:sp>
        <p:nvSpPr>
          <p:cNvPr id="7" name="Marco 6">
            <a:extLst>
              <a:ext uri="{FF2B5EF4-FFF2-40B4-BE49-F238E27FC236}">
                <a16:creationId xmlns:a16="http://schemas.microsoft.com/office/drawing/2014/main" id="{6632D727-4361-AC48-3C9D-46A3E908638B}"/>
              </a:ext>
            </a:extLst>
          </p:cNvPr>
          <p:cNvSpPr/>
          <p:nvPr/>
        </p:nvSpPr>
        <p:spPr>
          <a:xfrm>
            <a:off x="10422658" y="275305"/>
            <a:ext cx="1346089" cy="426720"/>
          </a:xfrm>
          <a:prstGeom prst="fram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rgbClr val="002060"/>
                </a:solidFill>
              </a:ln>
              <a:solidFill>
                <a:schemeClr val="bg1"/>
              </a:solidFill>
            </a:endParaRPr>
          </a:p>
        </p:txBody>
      </p:sp>
      <p:sp>
        <p:nvSpPr>
          <p:cNvPr id="8" name="CuadroTexto 7">
            <a:extLst>
              <a:ext uri="{FF2B5EF4-FFF2-40B4-BE49-F238E27FC236}">
                <a16:creationId xmlns:a16="http://schemas.microsoft.com/office/drawing/2014/main" id="{D45F3916-94FD-E7C5-081A-068E9B5EEFE3}"/>
              </a:ext>
            </a:extLst>
          </p:cNvPr>
          <p:cNvSpPr txBox="1"/>
          <p:nvPr/>
        </p:nvSpPr>
        <p:spPr>
          <a:xfrm>
            <a:off x="10486213" y="309521"/>
            <a:ext cx="1262244" cy="369332"/>
          </a:xfrm>
          <a:prstGeom prst="rect">
            <a:avLst/>
          </a:prstGeom>
          <a:solidFill>
            <a:schemeClr val="bg1"/>
          </a:solidFill>
        </p:spPr>
        <p:txBody>
          <a:bodyPr wrap="square" rtlCol="0">
            <a:spAutoFit/>
          </a:bodyPr>
          <a:lstStyle/>
          <a:p>
            <a:r>
              <a:rPr lang="es-ES" dirty="0">
                <a:solidFill>
                  <a:srgbClr val="4855F1"/>
                </a:solidFill>
                <a:latin typeface="Aharoni" panose="02010803020104030203" pitchFamily="2" charset="-79"/>
                <a:cs typeface="Aharoni" panose="02010803020104030203" pitchFamily="2" charset="-79"/>
              </a:rPr>
              <a:t>    </a:t>
            </a:r>
            <a:r>
              <a:rPr lang="es-ES" dirty="0" err="1">
                <a:solidFill>
                  <a:srgbClr val="4855F1"/>
                </a:solidFill>
                <a:latin typeface="Aharoni" panose="02010803020104030203" pitchFamily="2" charset="-79"/>
                <a:cs typeface="Aharoni" panose="02010803020104030203" pitchFamily="2" charset="-79"/>
              </a:rPr>
              <a:t>Intern</a:t>
            </a:r>
            <a:endParaRPr lang="es-ES" dirty="0">
              <a:solidFill>
                <a:srgbClr val="4855F1"/>
              </a:solidFill>
              <a:latin typeface="Aharoni" panose="02010803020104030203" pitchFamily="2" charset="-79"/>
              <a:cs typeface="Aharoni" panose="02010803020104030203" pitchFamily="2" charset="-79"/>
            </a:endParaRPr>
          </a:p>
        </p:txBody>
      </p:sp>
      <p:sp>
        <p:nvSpPr>
          <p:cNvPr id="9" name="CuadroTexto 8">
            <a:extLst>
              <a:ext uri="{FF2B5EF4-FFF2-40B4-BE49-F238E27FC236}">
                <a16:creationId xmlns:a16="http://schemas.microsoft.com/office/drawing/2014/main" id="{5A2CDE9C-19CD-96E5-0348-4F37529FAD5E}"/>
              </a:ext>
            </a:extLst>
          </p:cNvPr>
          <p:cNvSpPr txBox="1"/>
          <p:nvPr/>
        </p:nvSpPr>
        <p:spPr>
          <a:xfrm>
            <a:off x="10447594" y="1548954"/>
            <a:ext cx="1414206" cy="369332"/>
          </a:xfrm>
          <a:prstGeom prst="rect">
            <a:avLst/>
          </a:prstGeom>
          <a:solidFill>
            <a:schemeClr val="bg1"/>
          </a:solidFill>
        </p:spPr>
        <p:txBody>
          <a:bodyPr wrap="square" rtlCol="0">
            <a:spAutoFit/>
          </a:bodyPr>
          <a:lstStyle/>
          <a:p>
            <a:r>
              <a:rPr lang="es-ES" dirty="0" err="1">
                <a:solidFill>
                  <a:srgbClr val="4855F1"/>
                </a:solidFill>
                <a:latin typeface="Aharoni" panose="02010803020104030203" pitchFamily="2" charset="-79"/>
                <a:cs typeface="Aharoni" panose="02010803020104030203" pitchFamily="2" charset="-79"/>
              </a:rPr>
              <a:t>Teachers</a:t>
            </a:r>
            <a:endParaRPr lang="es-ES" dirty="0">
              <a:solidFill>
                <a:srgbClr val="4855F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04020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91DCD2-B792-824C-17EC-7130BE3C5007}"/>
              </a:ext>
            </a:extLst>
          </p:cNvPr>
          <p:cNvSpPr>
            <a:spLocks noGrp="1"/>
          </p:cNvSpPr>
          <p:nvPr>
            <p:ph idx="1"/>
          </p:nvPr>
        </p:nvSpPr>
        <p:spPr>
          <a:xfrm>
            <a:off x="677334" y="1550989"/>
            <a:ext cx="10444756" cy="4697411"/>
          </a:xfrm>
        </p:spPr>
        <p:txBody>
          <a:bodyPr>
            <a:normAutofit fontScale="47500" lnSpcReduction="20000"/>
          </a:bodyPr>
          <a:lstStyle/>
          <a:p>
            <a:pPr marL="0" indent="0">
              <a:buNone/>
            </a:pPr>
            <a:endParaRPr lang="es-ES" sz="2100" b="1" cap="all" dirty="0">
              <a:solidFill>
                <a:schemeClr val="accent5"/>
              </a:solidFill>
            </a:endParaRPr>
          </a:p>
          <a:p>
            <a:pPr marL="0" indent="0">
              <a:buNone/>
            </a:pPr>
            <a:endParaRPr lang="es-ES" sz="3200" dirty="0">
              <a:solidFill>
                <a:schemeClr val="accent2"/>
              </a:solidFill>
              <a:latin typeface="+mj-lt"/>
            </a:endParaRPr>
          </a:p>
          <a:p>
            <a:pPr>
              <a:buFont typeface="Wingdings" panose="05000000000000000000" pitchFamily="2" charset="2"/>
              <a:buChar char="q"/>
            </a:pPr>
            <a:r>
              <a:rPr lang="en-US" sz="3400" b="1" dirty="0">
                <a:solidFill>
                  <a:schemeClr val="tx1"/>
                </a:solidFill>
                <a:latin typeface="Cavolini" panose="03000502040302020204" pitchFamily="66" charset="0"/>
                <a:cs typeface="Cavolini" panose="03000502040302020204" pitchFamily="66" charset="0"/>
              </a:rPr>
              <a:t>Collaborative work </a:t>
            </a:r>
            <a:r>
              <a:rPr lang="en-US" sz="3400" dirty="0">
                <a:solidFill>
                  <a:schemeClr val="tx1"/>
                </a:solidFill>
                <a:latin typeface="Cavolini" panose="03000502040302020204" pitchFamily="66" charset="0"/>
                <a:cs typeface="Cavolini" panose="03000502040302020204" pitchFamily="66" charset="0"/>
              </a:rPr>
              <a:t>of the tutor teachers: </a:t>
            </a:r>
            <a:r>
              <a:rPr lang="fr-FR" sz="3400" dirty="0">
                <a:solidFill>
                  <a:schemeClr val="tx1"/>
                </a:solidFill>
                <a:latin typeface="Cavolini" panose="03000502040302020204" pitchFamily="66" charset="0"/>
                <a:cs typeface="Cavolini" panose="03000502040302020204" pitchFamily="66" charset="0"/>
              </a:rPr>
              <a:t>action </a:t>
            </a:r>
            <a:r>
              <a:rPr lang="fr-FR" sz="3400" dirty="0" err="1">
                <a:solidFill>
                  <a:schemeClr val="tx1"/>
                </a:solidFill>
                <a:latin typeface="Cavolini" panose="03000502040302020204" pitchFamily="66" charset="0"/>
                <a:cs typeface="Cavolini" panose="03000502040302020204" pitchFamily="66" charset="0"/>
              </a:rPr>
              <a:t>protocols</a:t>
            </a:r>
            <a:r>
              <a:rPr lang="fr-FR" sz="3400" dirty="0">
                <a:solidFill>
                  <a:schemeClr val="tx1"/>
                </a:solidFill>
                <a:latin typeface="Cavolini" panose="03000502040302020204" pitchFamily="66" charset="0"/>
                <a:cs typeface="Cavolini" panose="03000502040302020204" pitchFamily="66" charset="0"/>
              </a:rPr>
              <a:t>, </a:t>
            </a:r>
            <a:r>
              <a:rPr lang="fr-FR" sz="3400" dirty="0" err="1">
                <a:solidFill>
                  <a:schemeClr val="tx1"/>
                </a:solidFill>
                <a:latin typeface="Cavolini" panose="03000502040302020204" pitchFamily="66" charset="0"/>
                <a:cs typeface="Cavolini" panose="03000502040302020204" pitchFamily="66" charset="0"/>
              </a:rPr>
              <a:t>material</a:t>
            </a:r>
            <a:r>
              <a:rPr lang="fr-FR" sz="3400" dirty="0">
                <a:solidFill>
                  <a:schemeClr val="tx1"/>
                </a:solidFill>
                <a:latin typeface="Cavolini" panose="03000502040302020204" pitchFamily="66" charset="0"/>
                <a:cs typeface="Cavolini" panose="03000502040302020204" pitchFamily="66" charset="0"/>
              </a:rPr>
              <a:t> </a:t>
            </a:r>
            <a:r>
              <a:rPr lang="fr-FR" sz="3400" dirty="0" err="1">
                <a:solidFill>
                  <a:schemeClr val="tx1"/>
                </a:solidFill>
                <a:latin typeface="Cavolini" panose="03000502040302020204" pitchFamily="66" charset="0"/>
                <a:cs typeface="Cavolini" panose="03000502040302020204" pitchFamily="66" charset="0"/>
              </a:rPr>
              <a:t>resources</a:t>
            </a:r>
            <a:r>
              <a:rPr lang="fr-FR" sz="3400" dirty="0">
                <a:solidFill>
                  <a:schemeClr val="tx1"/>
                </a:solidFill>
                <a:latin typeface="Cavolini" panose="03000502040302020204" pitchFamily="66" charset="0"/>
                <a:cs typeface="Cavolini" panose="03000502040302020204" pitchFamily="66" charset="0"/>
              </a:rPr>
              <a:t>, etc. for </a:t>
            </a:r>
            <a:r>
              <a:rPr lang="fr-FR" sz="3400" dirty="0" err="1">
                <a:solidFill>
                  <a:schemeClr val="tx1"/>
                </a:solidFill>
                <a:latin typeface="Cavolini" panose="03000502040302020204" pitchFamily="66" charset="0"/>
                <a:cs typeface="Cavolini" panose="03000502040302020204" pitchFamily="66" charset="0"/>
              </a:rPr>
              <a:t>these</a:t>
            </a:r>
            <a:r>
              <a:rPr lang="fr-FR" sz="3400" dirty="0">
                <a:solidFill>
                  <a:schemeClr val="tx1"/>
                </a:solidFill>
                <a:latin typeface="Cavolini" panose="03000502040302020204" pitchFamily="66" charset="0"/>
                <a:cs typeface="Cavolini" panose="03000502040302020204" pitchFamily="66" charset="0"/>
              </a:rPr>
              <a:t> </a:t>
            </a:r>
            <a:r>
              <a:rPr lang="fr-FR" sz="3400" dirty="0" err="1">
                <a:solidFill>
                  <a:schemeClr val="tx1"/>
                </a:solidFill>
                <a:latin typeface="Cavolini" panose="03000502040302020204" pitchFamily="66" charset="0"/>
                <a:cs typeface="Cavolini" panose="03000502040302020204" pitchFamily="66" charset="0"/>
              </a:rPr>
              <a:t>tasks</a:t>
            </a:r>
            <a:r>
              <a:rPr lang="fr-FR" sz="3400" dirty="0">
                <a:solidFill>
                  <a:schemeClr val="tx1"/>
                </a:solidFill>
                <a:latin typeface="Cavolini" panose="03000502040302020204" pitchFamily="66" charset="0"/>
                <a:cs typeface="Cavolini" panose="03000502040302020204" pitchFamily="66" charset="0"/>
              </a:rPr>
              <a:t>.</a:t>
            </a:r>
          </a:p>
          <a:p>
            <a:pPr>
              <a:buFont typeface="Wingdings" panose="05000000000000000000" pitchFamily="2" charset="2"/>
              <a:buChar char="q"/>
            </a:pPr>
            <a:r>
              <a:rPr lang="en-US" sz="3400" b="1" dirty="0">
                <a:solidFill>
                  <a:schemeClr val="tx1"/>
                </a:solidFill>
                <a:latin typeface="Cavolini" panose="03000502040302020204" pitchFamily="66" charset="0"/>
                <a:cs typeface="Cavolini" panose="03000502040302020204" pitchFamily="66" charset="0"/>
              </a:rPr>
              <a:t>Participation in institutional projects </a:t>
            </a:r>
            <a:r>
              <a:rPr lang="en-US" sz="3400" dirty="0">
                <a:solidFill>
                  <a:schemeClr val="tx1"/>
                </a:solidFill>
                <a:latin typeface="Cavolini" panose="03000502040302020204" pitchFamily="66" charset="0"/>
                <a:cs typeface="Cavolini" panose="03000502040302020204" pitchFamily="66" charset="0"/>
              </a:rPr>
              <a:t>that increase the professional competence (Tutors and novice teachers)</a:t>
            </a:r>
          </a:p>
          <a:p>
            <a:pPr>
              <a:buFont typeface="Wingdings" panose="05000000000000000000" pitchFamily="2" charset="2"/>
              <a:buChar char="q"/>
            </a:pPr>
            <a:r>
              <a:rPr lang="en-US" sz="3400" b="1" dirty="0">
                <a:solidFill>
                  <a:schemeClr val="tx1"/>
                </a:solidFill>
                <a:latin typeface="Cavolini" panose="03000502040302020204" pitchFamily="66" charset="0"/>
                <a:cs typeface="Cavolini" panose="03000502040302020204" pitchFamily="66" charset="0"/>
              </a:rPr>
              <a:t>Professional recognitio</a:t>
            </a:r>
            <a:r>
              <a:rPr lang="en-US" sz="3400" dirty="0">
                <a:solidFill>
                  <a:schemeClr val="tx1"/>
                </a:solidFill>
                <a:latin typeface="Cavolini" panose="03000502040302020204" pitchFamily="66" charset="0"/>
                <a:cs typeface="Cavolini" panose="03000502040302020204" pitchFamily="66" charset="0"/>
              </a:rPr>
              <a:t>n for tutor teachers (professional, economic, time…)</a:t>
            </a:r>
          </a:p>
          <a:p>
            <a:pPr>
              <a:buFont typeface="Wingdings" panose="05000000000000000000" pitchFamily="2" charset="2"/>
              <a:buChar char="q"/>
            </a:pPr>
            <a:endParaRPr lang="en-US" sz="2000" dirty="0">
              <a:solidFill>
                <a:schemeClr val="tx1"/>
              </a:solidFill>
              <a:latin typeface="Cavolini" panose="03000502040302020204" pitchFamily="66" charset="0"/>
              <a:cs typeface="Cavolini" panose="03000502040302020204" pitchFamily="66" charset="0"/>
            </a:endParaRPr>
          </a:p>
          <a:p>
            <a:pPr marL="0" indent="0">
              <a:buNone/>
            </a:pPr>
            <a:r>
              <a:rPr lang="es-ES" sz="5900" b="1" cap="all" dirty="0" err="1">
                <a:solidFill>
                  <a:schemeClr val="accent2">
                    <a:lumMod val="75000"/>
                  </a:schemeClr>
                </a:solidFill>
              </a:rPr>
              <a:t>Topics</a:t>
            </a:r>
            <a:r>
              <a:rPr lang="es-ES" sz="5900" b="1" cap="all" dirty="0">
                <a:solidFill>
                  <a:schemeClr val="accent2">
                    <a:lumMod val="75000"/>
                  </a:schemeClr>
                </a:solidFill>
              </a:rPr>
              <a:t> </a:t>
            </a:r>
            <a:r>
              <a:rPr lang="es-ES" sz="5900" b="1" cap="all" dirty="0" err="1">
                <a:solidFill>
                  <a:schemeClr val="accent2">
                    <a:lumMod val="75000"/>
                  </a:schemeClr>
                </a:solidFill>
              </a:rPr>
              <a:t>for</a:t>
            </a:r>
            <a:r>
              <a:rPr lang="es-ES" sz="5900" b="1" cap="all" dirty="0">
                <a:solidFill>
                  <a:schemeClr val="accent2">
                    <a:lumMod val="75000"/>
                  </a:schemeClr>
                </a:solidFill>
              </a:rPr>
              <a:t> </a:t>
            </a:r>
            <a:r>
              <a:rPr lang="es-ES" sz="5900" b="1" cap="all" dirty="0" err="1">
                <a:solidFill>
                  <a:schemeClr val="accent2">
                    <a:lumMod val="75000"/>
                  </a:schemeClr>
                </a:solidFill>
              </a:rPr>
              <a:t>further</a:t>
            </a:r>
            <a:r>
              <a:rPr lang="es-ES" sz="5900" b="1" cap="all" dirty="0">
                <a:solidFill>
                  <a:schemeClr val="accent2">
                    <a:lumMod val="75000"/>
                  </a:schemeClr>
                </a:solidFill>
              </a:rPr>
              <a:t> </a:t>
            </a:r>
            <a:r>
              <a:rPr lang="es-ES" sz="5900" b="1" cap="all" dirty="0" err="1">
                <a:solidFill>
                  <a:schemeClr val="accent2">
                    <a:lumMod val="75000"/>
                  </a:schemeClr>
                </a:solidFill>
              </a:rPr>
              <a:t>investigation</a:t>
            </a:r>
            <a:r>
              <a:rPr lang="es-ES" sz="5900" b="1" cap="all" dirty="0">
                <a:solidFill>
                  <a:schemeClr val="accent2">
                    <a:lumMod val="75000"/>
                  </a:schemeClr>
                </a:solidFill>
              </a:rPr>
              <a:t>:</a:t>
            </a:r>
          </a:p>
          <a:p>
            <a:pPr marL="0" indent="0">
              <a:buNone/>
            </a:pPr>
            <a:endParaRPr lang="es-ES" sz="2000" b="1" cap="all" dirty="0">
              <a:solidFill>
                <a:schemeClr val="accent5"/>
              </a:solidFill>
            </a:endParaRPr>
          </a:p>
          <a:p>
            <a:pPr>
              <a:buFont typeface="Wingdings" panose="05000000000000000000" pitchFamily="2" charset="2"/>
              <a:buChar char="q"/>
            </a:pPr>
            <a:r>
              <a:rPr lang="es-ES" sz="3800" b="1" dirty="0" err="1">
                <a:solidFill>
                  <a:schemeClr val="tx1"/>
                </a:solidFill>
                <a:latin typeface="Cavolini" panose="03000502040302020204" pitchFamily="66" charset="0"/>
                <a:cs typeface="Cavolini" panose="03000502040302020204" pitchFamily="66" charset="0"/>
              </a:rPr>
              <a:t>Improve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the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system</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for</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evaluating</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the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impact</a:t>
            </a:r>
            <a:r>
              <a:rPr lang="es-ES" sz="3800" b="1" dirty="0">
                <a:solidFill>
                  <a:schemeClr val="tx1"/>
                </a:solidFill>
                <a:latin typeface="Cavolini" panose="03000502040302020204" pitchFamily="66" charset="0"/>
                <a:cs typeface="Cavolini" panose="03000502040302020204" pitchFamily="66" charset="0"/>
              </a:rPr>
              <a:t>/</a:t>
            </a:r>
            <a:r>
              <a:rPr lang="es-ES" sz="3800" b="1" dirty="0" err="1">
                <a:solidFill>
                  <a:schemeClr val="tx1"/>
                </a:solidFill>
                <a:latin typeface="Cavolini" panose="03000502040302020204" pitchFamily="66" charset="0"/>
                <a:cs typeface="Cavolini" panose="03000502040302020204" pitchFamily="66" charset="0"/>
              </a:rPr>
              <a:t>repercussion</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of</a:t>
            </a:r>
            <a:r>
              <a:rPr lang="es-ES" sz="3800" b="1" dirty="0">
                <a:solidFill>
                  <a:schemeClr val="tx1"/>
                </a:solidFill>
                <a:latin typeface="Cavolini" panose="03000502040302020204" pitchFamily="66" charset="0"/>
                <a:cs typeface="Cavolini" panose="03000502040302020204" pitchFamily="66" charset="0"/>
              </a:rPr>
              <a:t> training </a:t>
            </a:r>
            <a:r>
              <a:rPr lang="es-ES" sz="3800" b="1" dirty="0" err="1">
                <a:solidFill>
                  <a:schemeClr val="tx1"/>
                </a:solidFill>
                <a:latin typeface="Cavolini" panose="03000502040302020204" pitchFamily="66" charset="0"/>
                <a:cs typeface="Cavolini" panose="03000502040302020204" pitchFamily="66" charset="0"/>
              </a:rPr>
              <a:t>on</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teaching</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practices</a:t>
            </a:r>
            <a:r>
              <a:rPr lang="es-ES" sz="3800" b="1" dirty="0">
                <a:solidFill>
                  <a:schemeClr val="tx1"/>
                </a:solidFill>
                <a:latin typeface="Cavolini" panose="03000502040302020204" pitchFamily="66" charset="0"/>
                <a:cs typeface="Cavolini" panose="03000502040302020204" pitchFamily="66" charset="0"/>
              </a:rPr>
              <a:t>.</a:t>
            </a:r>
          </a:p>
          <a:p>
            <a:pPr>
              <a:buFont typeface="Wingdings" panose="05000000000000000000" pitchFamily="2" charset="2"/>
              <a:buChar char="q"/>
            </a:pPr>
            <a:r>
              <a:rPr lang="es-ES" sz="3800" b="1" dirty="0" err="1">
                <a:solidFill>
                  <a:schemeClr val="tx1"/>
                </a:solidFill>
                <a:latin typeface="Cavolini" panose="03000502040302020204" pitchFamily="66" charset="0"/>
                <a:cs typeface="Cavolini" panose="03000502040302020204" pitchFamily="66" charset="0"/>
              </a:rPr>
              <a:t>How</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to</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evaluate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mentoring</a:t>
            </a:r>
            <a:r>
              <a:rPr lang="es-ES" sz="3800" b="1" dirty="0">
                <a:solidFill>
                  <a:schemeClr val="tx1"/>
                </a:solidFill>
                <a:latin typeface="Cavolini" panose="03000502040302020204" pitchFamily="66" charset="0"/>
                <a:cs typeface="Cavolini" panose="03000502040302020204" pitchFamily="66" charset="0"/>
              </a:rPr>
              <a:t> roles? and </a:t>
            </a:r>
            <a:r>
              <a:rPr lang="es-ES" sz="3800" b="1" dirty="0" err="1">
                <a:solidFill>
                  <a:schemeClr val="tx1"/>
                </a:solidFill>
                <a:latin typeface="Cavolini" panose="03000502040302020204" pitchFamily="66" charset="0"/>
                <a:cs typeface="Cavolini" panose="03000502040302020204" pitchFamily="66" charset="0"/>
              </a:rPr>
              <a:t>How</a:t>
            </a:r>
            <a:r>
              <a:rPr lang="es-ES" sz="3800" b="1" dirty="0">
                <a:solidFill>
                  <a:schemeClr val="tx1"/>
                </a:solidFill>
                <a:latin typeface="Cavolini" panose="03000502040302020204" pitchFamily="66" charset="0"/>
                <a:cs typeface="Cavolini" panose="03000502040302020204" pitchFamily="66" charset="0"/>
              </a:rPr>
              <a:t> do </a:t>
            </a:r>
            <a:r>
              <a:rPr lang="es-ES" sz="3800" b="1" dirty="0" err="1">
                <a:solidFill>
                  <a:schemeClr val="tx1"/>
                </a:solidFill>
                <a:latin typeface="Cavolini" panose="03000502040302020204" pitchFamily="66" charset="0"/>
                <a:cs typeface="Cavolini" panose="03000502040302020204" pitchFamily="66" charset="0"/>
              </a:rPr>
              <a:t>you</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select</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the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Best</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Mentors</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objectively</a:t>
            </a:r>
            <a:r>
              <a:rPr lang="es-ES" sz="3800" b="1" dirty="0">
                <a:solidFill>
                  <a:schemeClr val="tx1"/>
                </a:solidFill>
                <a:latin typeface="Cavolini" panose="03000502040302020204" pitchFamily="66" charset="0"/>
                <a:cs typeface="Cavolini" panose="03000502040302020204" pitchFamily="66" charset="0"/>
              </a:rPr>
              <a:t>?.</a:t>
            </a:r>
          </a:p>
          <a:p>
            <a:pPr>
              <a:buFont typeface="Wingdings" panose="05000000000000000000" pitchFamily="2" charset="2"/>
              <a:buChar char="q"/>
            </a:pPr>
            <a:r>
              <a:rPr lang="es-ES" sz="3800" b="1" dirty="0" err="1">
                <a:solidFill>
                  <a:schemeClr val="tx1"/>
                </a:solidFill>
                <a:latin typeface="Cavolini" panose="03000502040302020204" pitchFamily="66" charset="0"/>
                <a:cs typeface="Cavolini" panose="03000502040302020204" pitchFamily="66" charset="0"/>
              </a:rPr>
              <a:t>How</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to</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improve</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career</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development</a:t>
            </a:r>
            <a:r>
              <a:rPr lang="es-ES" sz="3800" b="1" dirty="0">
                <a:solidFill>
                  <a:schemeClr val="tx1"/>
                </a:solidFill>
                <a:latin typeface="Cavolini" panose="03000502040302020204" pitchFamily="66" charset="0"/>
                <a:cs typeface="Cavolini" panose="03000502040302020204" pitchFamily="66" charset="0"/>
              </a:rPr>
              <a:t> </a:t>
            </a:r>
            <a:r>
              <a:rPr lang="es-ES" sz="3800" b="1" dirty="0" err="1">
                <a:solidFill>
                  <a:schemeClr val="tx1"/>
                </a:solidFill>
                <a:latin typeface="Cavolini" panose="03000502040302020204" pitchFamily="66" charset="0"/>
                <a:cs typeface="Cavolini" panose="03000502040302020204" pitchFamily="66" charset="0"/>
              </a:rPr>
              <a:t>opportunities</a:t>
            </a:r>
            <a:r>
              <a:rPr lang="es-ES" sz="3800" b="1" dirty="0">
                <a:solidFill>
                  <a:schemeClr val="tx1"/>
                </a:solidFill>
                <a:latin typeface="Cavolini" panose="03000502040302020204" pitchFamily="66" charset="0"/>
                <a:cs typeface="Cavolini" panose="03000502040302020204" pitchFamily="66" charset="0"/>
              </a:rPr>
              <a:t> in rural </a:t>
            </a:r>
            <a:r>
              <a:rPr lang="es-ES" sz="3800" b="1" dirty="0" err="1">
                <a:solidFill>
                  <a:schemeClr val="tx1"/>
                </a:solidFill>
                <a:latin typeface="Cavolini" panose="03000502040302020204" pitchFamily="66" charset="0"/>
                <a:cs typeface="Cavolini" panose="03000502040302020204" pitchFamily="66" charset="0"/>
              </a:rPr>
              <a:t>areas</a:t>
            </a:r>
            <a:endParaRPr lang="es-ES" sz="3800" b="1" dirty="0">
              <a:solidFill>
                <a:schemeClr val="tx1"/>
              </a:solidFill>
              <a:latin typeface="Cavolini" panose="03000502040302020204" pitchFamily="66" charset="0"/>
              <a:cs typeface="Cavolini" panose="03000502040302020204" pitchFamily="66" charset="0"/>
            </a:endParaRPr>
          </a:p>
          <a:p>
            <a:pPr>
              <a:buFont typeface="Wingdings" panose="05000000000000000000" pitchFamily="2" charset="2"/>
              <a:buChar char="q"/>
            </a:pPr>
            <a:endParaRPr lang="es-ES" sz="2000" dirty="0">
              <a:solidFill>
                <a:schemeClr val="tx1"/>
              </a:solidFill>
              <a:latin typeface="Cavolini" panose="03000502040302020204" pitchFamily="66" charset="0"/>
              <a:cs typeface="Cavolini" panose="03000502040302020204" pitchFamily="66" charset="0"/>
            </a:endParaRPr>
          </a:p>
        </p:txBody>
      </p:sp>
      <p:sp>
        <p:nvSpPr>
          <p:cNvPr id="4" name="Marcador de número de diapositiva 3">
            <a:extLst>
              <a:ext uri="{FF2B5EF4-FFF2-40B4-BE49-F238E27FC236}">
                <a16:creationId xmlns:a16="http://schemas.microsoft.com/office/drawing/2014/main" id="{974C8F3B-D166-7A36-ADAD-2AA66A042E6F}"/>
              </a:ext>
            </a:extLst>
          </p:cNvPr>
          <p:cNvSpPr>
            <a:spLocks noGrp="1"/>
          </p:cNvSpPr>
          <p:nvPr>
            <p:ph type="sldNum" sz="quarter" idx="12"/>
          </p:nvPr>
        </p:nvSpPr>
        <p:spPr/>
        <p:txBody>
          <a:bodyPr/>
          <a:lstStyle/>
          <a:p>
            <a:fld id="{54D1873A-6485-DF42-858B-AE96D2712C0D}" type="slidenum">
              <a:rPr lang="es-ES" smtClean="0"/>
              <a:t>24</a:t>
            </a:fld>
            <a:endParaRPr lang="es-ES"/>
          </a:p>
        </p:txBody>
      </p:sp>
      <p:sp>
        <p:nvSpPr>
          <p:cNvPr id="6" name="Título 5">
            <a:extLst>
              <a:ext uri="{FF2B5EF4-FFF2-40B4-BE49-F238E27FC236}">
                <a16:creationId xmlns:a16="http://schemas.microsoft.com/office/drawing/2014/main" id="{E3FAC99A-E927-190D-5526-5B6A9EB6BF8D}"/>
              </a:ext>
            </a:extLst>
          </p:cNvPr>
          <p:cNvSpPr>
            <a:spLocks noGrp="1"/>
          </p:cNvSpPr>
          <p:nvPr>
            <p:ph type="title"/>
          </p:nvPr>
        </p:nvSpPr>
        <p:spPr>
          <a:xfrm>
            <a:off x="677334" y="609600"/>
            <a:ext cx="8596668" cy="640702"/>
          </a:xfrm>
        </p:spPr>
        <p:txBody>
          <a:bodyPr>
            <a:normAutofit fontScale="90000"/>
          </a:bodyPr>
          <a:lstStyle/>
          <a:p>
            <a:r>
              <a:rPr lang="es-ES" sz="3100" b="1" cap="all" dirty="0">
                <a:solidFill>
                  <a:schemeClr val="accent2">
                    <a:lumMod val="75000"/>
                  </a:schemeClr>
                </a:solidFill>
              </a:rPr>
              <a:t>V. </a:t>
            </a:r>
            <a:r>
              <a:rPr lang="es-ES" sz="3100" b="1" cap="all" dirty="0" err="1">
                <a:solidFill>
                  <a:schemeClr val="accent2">
                    <a:lumMod val="75000"/>
                  </a:schemeClr>
                </a:solidFill>
              </a:rPr>
              <a:t>Proposals</a:t>
            </a:r>
            <a:r>
              <a:rPr lang="es-ES" sz="3100" b="1" cap="all" dirty="0">
                <a:solidFill>
                  <a:schemeClr val="accent2">
                    <a:lumMod val="75000"/>
                  </a:schemeClr>
                </a:solidFill>
              </a:rPr>
              <a:t> </a:t>
            </a:r>
            <a:r>
              <a:rPr lang="es-ES" sz="3100" b="1" cap="all" dirty="0" err="1">
                <a:solidFill>
                  <a:schemeClr val="accent2">
                    <a:lumMod val="75000"/>
                  </a:schemeClr>
                </a:solidFill>
              </a:rPr>
              <a:t>for</a:t>
            </a:r>
            <a:r>
              <a:rPr lang="es-ES" sz="3100" b="1" cap="all" dirty="0">
                <a:solidFill>
                  <a:schemeClr val="accent2">
                    <a:lumMod val="75000"/>
                  </a:schemeClr>
                </a:solidFill>
              </a:rPr>
              <a:t> </a:t>
            </a:r>
            <a:r>
              <a:rPr lang="es-ES" sz="3100" b="1" cap="all" dirty="0" err="1">
                <a:solidFill>
                  <a:schemeClr val="accent2">
                    <a:lumMod val="75000"/>
                  </a:schemeClr>
                </a:solidFill>
              </a:rPr>
              <a:t>improvement</a:t>
            </a:r>
            <a:r>
              <a:rPr lang="es-ES" sz="3100" b="1" cap="all" dirty="0">
                <a:solidFill>
                  <a:schemeClr val="accent2">
                    <a:lumMod val="75000"/>
                  </a:schemeClr>
                </a:solidFill>
              </a:rPr>
              <a:t>:</a:t>
            </a:r>
            <a:br>
              <a:rPr lang="es-ES" sz="3600" b="1" cap="all" dirty="0">
                <a:solidFill>
                  <a:schemeClr val="accent5"/>
                </a:solidFill>
              </a:rPr>
            </a:br>
            <a:endParaRPr lang="es-ES" dirty="0"/>
          </a:p>
        </p:txBody>
      </p:sp>
    </p:spTree>
    <p:extLst>
      <p:ext uri="{BB962C8B-B14F-4D97-AF65-F5344CB8AC3E}">
        <p14:creationId xmlns:p14="http://schemas.microsoft.com/office/powerpoint/2010/main" val="375847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226F9-41A3-B28C-A845-AF5045B7881B}"/>
              </a:ext>
            </a:extLst>
          </p:cNvPr>
          <p:cNvSpPr>
            <a:spLocks noGrp="1"/>
          </p:cNvSpPr>
          <p:nvPr>
            <p:ph type="title"/>
          </p:nvPr>
        </p:nvSpPr>
        <p:spPr>
          <a:xfrm>
            <a:off x="677334" y="609600"/>
            <a:ext cx="8596668" cy="954107"/>
          </a:xfrm>
          <a:noFill/>
        </p:spPr>
        <p:txBody>
          <a:bodyPr wrap="square" rtlCol="0">
            <a:spAutoFit/>
          </a:bodyPr>
          <a:lstStyle/>
          <a:p>
            <a:r>
              <a:rPr lang="en-GB" sz="2800" dirty="0">
                <a:solidFill>
                  <a:schemeClr val="accent2">
                    <a:lumMod val="75000"/>
                  </a:schemeClr>
                </a:solidFill>
                <a:latin typeface="+mn-lt"/>
                <a:ea typeface="+mn-ea"/>
                <a:cs typeface="+mn-cs"/>
              </a:rPr>
              <a:t>I. Theoretical framework</a:t>
            </a:r>
            <a:r>
              <a:rPr lang="en-US" sz="2800" dirty="0">
                <a:solidFill>
                  <a:schemeClr val="accent2">
                    <a:lumMod val="75000"/>
                  </a:schemeClr>
                </a:solidFill>
                <a:latin typeface="+mn-lt"/>
                <a:ea typeface="+mn-ea"/>
                <a:cs typeface="+mn-cs"/>
              </a:rPr>
              <a:t>: Career induction </a:t>
            </a:r>
            <a:r>
              <a:rPr lang="en-US" sz="2800" dirty="0" err="1">
                <a:solidFill>
                  <a:schemeClr val="accent2">
                    <a:lumMod val="75000"/>
                  </a:schemeClr>
                </a:solidFill>
                <a:latin typeface="+mn-lt"/>
                <a:ea typeface="+mn-ea"/>
                <a:cs typeface="+mn-cs"/>
              </a:rPr>
              <a:t>programmes</a:t>
            </a:r>
            <a:r>
              <a:rPr lang="en-US" sz="2800" dirty="0">
                <a:solidFill>
                  <a:schemeClr val="accent2">
                    <a:lumMod val="75000"/>
                  </a:schemeClr>
                </a:solidFill>
                <a:latin typeface="+mn-lt"/>
                <a:ea typeface="+mn-ea"/>
                <a:cs typeface="+mn-cs"/>
              </a:rPr>
              <a:t> in Europe</a:t>
            </a:r>
            <a:r>
              <a:rPr lang="es-ES" sz="2800" dirty="0">
                <a:solidFill>
                  <a:schemeClr val="accent2">
                    <a:lumMod val="75000"/>
                  </a:schemeClr>
                </a:solidFill>
                <a:latin typeface="+mn-lt"/>
                <a:ea typeface="+mn-ea"/>
                <a:cs typeface="+mn-cs"/>
              </a:rPr>
              <a:t> </a:t>
            </a:r>
          </a:p>
        </p:txBody>
      </p:sp>
      <p:sp>
        <p:nvSpPr>
          <p:cNvPr id="3" name="Marcador de número de diapositiva 2">
            <a:extLst>
              <a:ext uri="{FF2B5EF4-FFF2-40B4-BE49-F238E27FC236}">
                <a16:creationId xmlns:a16="http://schemas.microsoft.com/office/drawing/2014/main" id="{A3BA4728-7738-A3AF-BA0A-6073390AF3CE}"/>
              </a:ext>
            </a:extLst>
          </p:cNvPr>
          <p:cNvSpPr>
            <a:spLocks noGrp="1"/>
          </p:cNvSpPr>
          <p:nvPr>
            <p:ph type="sldNum" sz="quarter" idx="12"/>
          </p:nvPr>
        </p:nvSpPr>
        <p:spPr/>
        <p:txBody>
          <a:bodyPr/>
          <a:lstStyle/>
          <a:p>
            <a:fld id="{54D1873A-6485-DF42-858B-AE96D2712C0D}" type="slidenum">
              <a:rPr lang="es-ES" smtClean="0"/>
              <a:t>3</a:t>
            </a:fld>
            <a:endParaRPr lang="es-ES"/>
          </a:p>
        </p:txBody>
      </p:sp>
      <p:sp>
        <p:nvSpPr>
          <p:cNvPr id="4" name="CuadroTexto 3">
            <a:extLst>
              <a:ext uri="{FF2B5EF4-FFF2-40B4-BE49-F238E27FC236}">
                <a16:creationId xmlns:a16="http://schemas.microsoft.com/office/drawing/2014/main" id="{70CA01A5-67E2-9F20-438A-6CC042A3B0FD}"/>
              </a:ext>
            </a:extLst>
          </p:cNvPr>
          <p:cNvSpPr txBox="1"/>
          <p:nvPr/>
        </p:nvSpPr>
        <p:spPr>
          <a:xfrm>
            <a:off x="946202" y="2273201"/>
            <a:ext cx="9148774" cy="3447098"/>
          </a:xfrm>
          <a:prstGeom prst="rect">
            <a:avLst/>
          </a:prstGeom>
          <a:noFill/>
        </p:spPr>
        <p:txBody>
          <a:bodyPr wrap="square" rtlCol="0">
            <a:spAutoFit/>
          </a:bodyPr>
          <a:lstStyle/>
          <a:p>
            <a:pPr marL="285750" indent="-285750">
              <a:buFont typeface="Wingdings" pitchFamily="2" charset="2"/>
              <a:buChar char="§"/>
            </a:pPr>
            <a:r>
              <a:rPr lang="en-GB" sz="2000" dirty="0">
                <a:effectLst/>
                <a:ea typeface="Times New Roman" panose="02020603050405020304" pitchFamily="18" charset="0"/>
                <a:cs typeface="Times New Roman" panose="02020603050405020304" pitchFamily="18" charset="0"/>
              </a:rPr>
              <a:t>Teacher training represents a fundamental pillar for an inclusive, effective, and quality education  according Sustainable Development Goals (SDGs) and the European Agenda 2030.</a:t>
            </a:r>
          </a:p>
          <a:p>
            <a:endParaRPr lang="en-GB" sz="2000" dirty="0">
              <a:effectLst/>
              <a:ea typeface="Times New Roman" panose="02020603050405020304" pitchFamily="18" charset="0"/>
              <a:cs typeface="Times New Roman" panose="02020603050405020304" pitchFamily="18" charset="0"/>
            </a:endParaRPr>
          </a:p>
          <a:p>
            <a:pPr marL="285750" indent="-285750">
              <a:buFont typeface="Wingdings" pitchFamily="2" charset="2"/>
              <a:buChar char="§"/>
            </a:pPr>
            <a:r>
              <a:rPr lang="en-GB" sz="2000" dirty="0">
                <a:effectLst/>
                <a:ea typeface="Times New Roman" panose="02020603050405020304" pitchFamily="18" charset="0"/>
                <a:cs typeface="Times New Roman" panose="02020603050405020304" pitchFamily="18" charset="0"/>
              </a:rPr>
              <a:t>European Model promotes</a:t>
            </a:r>
            <a:r>
              <a:rPr lang="en-US" sz="2000" dirty="0">
                <a:effectLst/>
                <a:ea typeface="Times New Roman" panose="02020603050405020304" pitchFamily="18" charset="0"/>
              </a:rPr>
              <a:t> the acquisition of skills such as curricular planning focused on learning situations, the design of pedagogical strategies with the diversity of students in mind, formative and summative assessment, the effective use of educational technologies, and continuous reflection on their own practice for the development and constant improvement of their professional practice. </a:t>
            </a:r>
            <a:endParaRPr lang="en-GB" sz="2000" dirty="0">
              <a:effectLst/>
              <a:ea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61041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F0BC03C-516D-0E1A-9381-A6E675A3F50C}"/>
              </a:ext>
            </a:extLst>
          </p:cNvPr>
          <p:cNvSpPr>
            <a:spLocks noGrp="1"/>
          </p:cNvSpPr>
          <p:nvPr>
            <p:ph type="title"/>
          </p:nvPr>
        </p:nvSpPr>
        <p:spPr>
          <a:xfrm>
            <a:off x="677334" y="622039"/>
            <a:ext cx="8596667" cy="623610"/>
          </a:xfrm>
        </p:spPr>
        <p:txBody>
          <a:bodyPr>
            <a:normAutofit fontScale="90000"/>
          </a:bodyPr>
          <a:lstStyle/>
          <a:p>
            <a:r>
              <a:rPr lang="en-GB" sz="2800" dirty="0">
                <a:solidFill>
                  <a:schemeClr val="accent2">
                    <a:lumMod val="75000"/>
                  </a:schemeClr>
                </a:solidFill>
                <a:latin typeface="+mn-lt"/>
                <a:ea typeface="+mn-ea"/>
                <a:cs typeface="+mn-cs"/>
              </a:rPr>
              <a:t>II. Aims and Method </a:t>
            </a:r>
            <a:br>
              <a:rPr lang="es-ES" dirty="0">
                <a:solidFill>
                  <a:schemeClr val="accent2">
                    <a:lumMod val="75000"/>
                  </a:schemeClr>
                </a:solidFill>
                <a:latin typeface="+mn-lt"/>
                <a:ea typeface="+mn-ea"/>
                <a:cs typeface="+mn-cs"/>
              </a:rPr>
            </a:br>
            <a:endParaRPr lang="es-ES" dirty="0">
              <a:solidFill>
                <a:schemeClr val="accent2">
                  <a:lumMod val="75000"/>
                </a:schemeClr>
              </a:solidFill>
              <a:latin typeface="+mn-lt"/>
              <a:ea typeface="+mn-ea"/>
              <a:cs typeface="+mn-cs"/>
            </a:endParaRPr>
          </a:p>
        </p:txBody>
      </p:sp>
      <p:sp>
        <p:nvSpPr>
          <p:cNvPr id="7" name="Marcador de texto 6">
            <a:extLst>
              <a:ext uri="{FF2B5EF4-FFF2-40B4-BE49-F238E27FC236}">
                <a16:creationId xmlns:a16="http://schemas.microsoft.com/office/drawing/2014/main" id="{6DA12480-A3C0-F640-F0C5-A29F57C2B596}"/>
              </a:ext>
            </a:extLst>
          </p:cNvPr>
          <p:cNvSpPr>
            <a:spLocks noGrp="1"/>
          </p:cNvSpPr>
          <p:nvPr>
            <p:ph type="body" idx="1"/>
          </p:nvPr>
        </p:nvSpPr>
        <p:spPr>
          <a:xfrm>
            <a:off x="677334" y="951723"/>
            <a:ext cx="9474372" cy="5296678"/>
          </a:xfrm>
        </p:spPr>
        <p:txBody>
          <a:bodyPr>
            <a:noAutofit/>
          </a:bodyPr>
          <a:lstStyle/>
          <a:p>
            <a:pPr marL="285750" indent="-285750" algn="just">
              <a:buFont typeface="Wingdings" pitchFamily="2" charset="2"/>
              <a:buChar char="§"/>
            </a:pPr>
            <a:endParaRPr lang="en-US" dirty="0">
              <a:effectLst/>
              <a:ea typeface="Times New Roman" panose="02020603050405020304" pitchFamily="18" charset="0"/>
              <a:cs typeface="Arial" panose="020B0604020202020204" pitchFamily="34" charset="0"/>
            </a:endParaRPr>
          </a:p>
          <a:p>
            <a:pPr algn="just"/>
            <a:r>
              <a:rPr lang="en-GB" sz="1800" b="1" dirty="0">
                <a:solidFill>
                  <a:schemeClr val="accent2">
                    <a:lumMod val="75000"/>
                  </a:schemeClr>
                </a:solidFill>
                <a:ea typeface="+mn-ea"/>
                <a:cs typeface="+mn-cs"/>
              </a:rPr>
              <a:t>Aims </a:t>
            </a:r>
            <a:endParaRPr lang="en-US" sz="1800" b="1" dirty="0">
              <a:solidFill>
                <a:schemeClr val="accent2">
                  <a:lumMod val="75000"/>
                </a:schemeClr>
              </a:solidFill>
              <a:cs typeface="Arial" panose="020B0604020202020204" pitchFamily="34" charset="0"/>
            </a:endParaRPr>
          </a:p>
          <a:p>
            <a:pPr marL="285750" indent="-285750" algn="just">
              <a:buFont typeface="Wingdings" pitchFamily="2" charset="2"/>
              <a:buChar char="§"/>
            </a:pPr>
            <a:r>
              <a:rPr lang="en-US" dirty="0">
                <a:effectLst/>
                <a:ea typeface="Times New Roman" panose="02020603050405020304" pitchFamily="18" charset="0"/>
                <a:cs typeface="Arial" panose="020B0604020202020204" pitchFamily="34" charset="0"/>
              </a:rPr>
              <a:t>Analyze the main difficulties faced by new teachers by reviewing research on the subject and reports issued by national and European agencies.</a:t>
            </a:r>
            <a:endParaRPr lang="es-ES" dirty="0">
              <a:effectLst/>
              <a:ea typeface="Times New Roman" panose="02020603050405020304" pitchFamily="18" charset="0"/>
              <a:cs typeface="Arial" panose="020B0604020202020204" pitchFamily="34" charset="0"/>
            </a:endParaRPr>
          </a:p>
          <a:p>
            <a:pPr marL="285750" indent="-285750" algn="just">
              <a:buFont typeface="Wingdings" pitchFamily="2" charset="2"/>
              <a:buChar char="§"/>
            </a:pPr>
            <a:r>
              <a:rPr lang="en-US" dirty="0">
                <a:effectLst/>
                <a:ea typeface="Times New Roman" panose="02020603050405020304" pitchFamily="18" charset="0"/>
                <a:cs typeface="Arial" panose="020B0604020202020204" pitchFamily="34" charset="0"/>
              </a:rPr>
              <a:t>Carry out a summary of the characteristics of induction </a:t>
            </a:r>
            <a:r>
              <a:rPr lang="en-US" dirty="0" err="1">
                <a:effectLst/>
                <a:ea typeface="Times New Roman" panose="02020603050405020304" pitchFamily="18" charset="0"/>
                <a:cs typeface="Arial" panose="020B0604020202020204" pitchFamily="34" charset="0"/>
              </a:rPr>
              <a:t>programmes</a:t>
            </a:r>
            <a:r>
              <a:rPr lang="en-US" dirty="0">
                <a:effectLst/>
                <a:ea typeface="Times New Roman" panose="02020603050405020304" pitchFamily="18" charset="0"/>
                <a:cs typeface="Arial" panose="020B0604020202020204" pitchFamily="34" charset="0"/>
              </a:rPr>
              <a:t> offered by European countries in terms of their objectives, duration, and activities.</a:t>
            </a:r>
            <a:endParaRPr lang="es-ES" dirty="0">
              <a:effectLst/>
              <a:ea typeface="Times New Roman" panose="02020603050405020304" pitchFamily="18" charset="0"/>
              <a:cs typeface="Arial" panose="020B0604020202020204" pitchFamily="34" charset="0"/>
            </a:endParaRPr>
          </a:p>
          <a:p>
            <a:pPr marL="285750" indent="-285750" algn="just">
              <a:buFont typeface="Wingdings" pitchFamily="2" charset="2"/>
              <a:buChar char="§"/>
            </a:pPr>
            <a:r>
              <a:rPr lang="en-US" dirty="0">
                <a:effectLst/>
                <a:ea typeface="Times New Roman" panose="02020603050405020304" pitchFamily="18" charset="0"/>
                <a:cs typeface="Arial" panose="020B0604020202020204" pitchFamily="34" charset="0"/>
              </a:rPr>
              <a:t>Carry out a SWOT analysis by means of a case study referring to the professional immersion phase of educational counsellors in the Community of Castilla y León (Spain).</a:t>
            </a:r>
          </a:p>
          <a:p>
            <a:pPr algn="just"/>
            <a:r>
              <a:rPr lang="en-GB" sz="1800" b="1" dirty="0">
                <a:solidFill>
                  <a:schemeClr val="accent2">
                    <a:lumMod val="75000"/>
                  </a:schemeClr>
                </a:solidFill>
                <a:ea typeface="+mn-ea"/>
                <a:cs typeface="+mn-cs"/>
              </a:rPr>
              <a:t>Method</a:t>
            </a:r>
            <a:endParaRPr lang="en-US" b="1" dirty="0">
              <a:solidFill>
                <a:schemeClr val="accent2">
                  <a:lumMod val="75000"/>
                </a:schemeClr>
              </a:solidFill>
              <a:cs typeface="Arial" panose="020B0604020202020204" pitchFamily="34" charset="0"/>
            </a:endParaRPr>
          </a:p>
          <a:p>
            <a:pPr marL="285750" indent="-285750" algn="just">
              <a:buFont typeface="Wingdings" pitchFamily="2" charset="2"/>
              <a:buChar char="§"/>
            </a:pPr>
            <a:r>
              <a:rPr lang="en-US" dirty="0">
                <a:cs typeface="Arial" panose="020B0604020202020204" pitchFamily="34" charset="0"/>
              </a:rPr>
              <a:t>Different techniques of qualitative methodology, comparative documentary analysis and biographical-narrative techniques are used. The documentary analysis is carried out on the reports issued by the </a:t>
            </a:r>
            <a:r>
              <a:rPr lang="en-US" dirty="0" err="1">
                <a:cs typeface="Arial" panose="020B0604020202020204" pitchFamily="34" charset="0"/>
              </a:rPr>
              <a:t>Euridyce</a:t>
            </a:r>
            <a:r>
              <a:rPr lang="en-US" dirty="0">
                <a:cs typeface="Arial" panose="020B0604020202020204" pitchFamily="34" charset="0"/>
              </a:rPr>
              <a:t> network and the review of research on mentoring </a:t>
            </a:r>
            <a:r>
              <a:rPr lang="en-US" dirty="0" err="1">
                <a:cs typeface="Arial" panose="020B0604020202020204" pitchFamily="34" charset="0"/>
              </a:rPr>
              <a:t>programmes</a:t>
            </a:r>
            <a:r>
              <a:rPr lang="en-US" dirty="0">
                <a:cs typeface="Arial" panose="020B0604020202020204" pitchFamily="34" charset="0"/>
              </a:rPr>
              <a:t> in the teacher induction phase</a:t>
            </a:r>
          </a:p>
          <a:p>
            <a:pPr marL="285750" indent="-285750" algn="just">
              <a:buFont typeface="Wingdings" pitchFamily="2" charset="2"/>
              <a:buChar char="§"/>
            </a:pPr>
            <a:r>
              <a:rPr lang="en-US" dirty="0">
                <a:cs typeface="Arial" panose="020B0604020202020204" pitchFamily="34" charset="0"/>
              </a:rPr>
              <a:t>The case study is carried out by means of an in-depth biographical interview with a key informant</a:t>
            </a:r>
            <a:endParaRPr lang="es-ES" dirty="0">
              <a:cs typeface="Arial" panose="020B0604020202020204" pitchFamily="34" charset="0"/>
            </a:endParaRPr>
          </a:p>
        </p:txBody>
      </p:sp>
      <p:sp>
        <p:nvSpPr>
          <p:cNvPr id="3" name="Marcador de número de diapositiva 2">
            <a:extLst>
              <a:ext uri="{FF2B5EF4-FFF2-40B4-BE49-F238E27FC236}">
                <a16:creationId xmlns:a16="http://schemas.microsoft.com/office/drawing/2014/main" id="{4BEDA9C1-77F1-BD2D-C358-AC5CE9D1BA36}"/>
              </a:ext>
            </a:extLst>
          </p:cNvPr>
          <p:cNvSpPr>
            <a:spLocks noGrp="1"/>
          </p:cNvSpPr>
          <p:nvPr>
            <p:ph type="sldNum" sz="quarter" idx="12"/>
          </p:nvPr>
        </p:nvSpPr>
        <p:spPr/>
        <p:txBody>
          <a:bodyPr/>
          <a:lstStyle/>
          <a:p>
            <a:fld id="{54D1873A-6485-DF42-858B-AE96D2712C0D}" type="slidenum">
              <a:rPr lang="es-ES" smtClean="0"/>
              <a:t>4</a:t>
            </a:fld>
            <a:endParaRPr lang="es-ES"/>
          </a:p>
        </p:txBody>
      </p:sp>
    </p:spTree>
    <p:extLst>
      <p:ext uri="{BB962C8B-B14F-4D97-AF65-F5344CB8AC3E}">
        <p14:creationId xmlns:p14="http://schemas.microsoft.com/office/powerpoint/2010/main" val="115023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946832D-7F01-A74B-9D7F-C2FD61EEC021}"/>
              </a:ext>
            </a:extLst>
          </p:cNvPr>
          <p:cNvSpPr>
            <a:spLocks noGrp="1"/>
          </p:cNvSpPr>
          <p:nvPr>
            <p:ph type="sldNum" sz="quarter" idx="12"/>
          </p:nvPr>
        </p:nvSpPr>
        <p:spPr/>
        <p:txBody>
          <a:bodyPr/>
          <a:lstStyle/>
          <a:p>
            <a:fld id="{54D1873A-6485-DF42-858B-AE96D2712C0D}" type="slidenum">
              <a:rPr lang="es-ES" smtClean="0"/>
              <a:t>5</a:t>
            </a:fld>
            <a:endParaRPr lang="es-ES"/>
          </a:p>
        </p:txBody>
      </p:sp>
      <p:pic>
        <p:nvPicPr>
          <p:cNvPr id="5" name="Imagen 4">
            <a:extLst>
              <a:ext uri="{FF2B5EF4-FFF2-40B4-BE49-F238E27FC236}">
                <a16:creationId xmlns:a16="http://schemas.microsoft.com/office/drawing/2014/main" id="{1016A0CA-CE81-EC4E-A388-7A627B91B63C}"/>
              </a:ext>
            </a:extLst>
          </p:cNvPr>
          <p:cNvPicPr>
            <a:picLocks noChangeAspect="1"/>
          </p:cNvPicPr>
          <p:nvPr/>
        </p:nvPicPr>
        <p:blipFill rotWithShape="1">
          <a:blip r:embed="rId2"/>
          <a:srcRect t="10797"/>
          <a:stretch/>
        </p:blipFill>
        <p:spPr>
          <a:xfrm>
            <a:off x="642249" y="1045029"/>
            <a:ext cx="10907501" cy="5361458"/>
          </a:xfrm>
          <a:prstGeom prst="rect">
            <a:avLst/>
          </a:prstGeom>
        </p:spPr>
      </p:pic>
      <p:sp>
        <p:nvSpPr>
          <p:cNvPr id="3" name="Título 4">
            <a:extLst>
              <a:ext uri="{FF2B5EF4-FFF2-40B4-BE49-F238E27FC236}">
                <a16:creationId xmlns:a16="http://schemas.microsoft.com/office/drawing/2014/main" id="{9344BB05-2C2A-1F79-F24E-1D343920CAAA}"/>
              </a:ext>
            </a:extLst>
          </p:cNvPr>
          <p:cNvSpPr txBox="1">
            <a:spLocks/>
          </p:cNvSpPr>
          <p:nvPr/>
        </p:nvSpPr>
        <p:spPr>
          <a:xfrm>
            <a:off x="418314" y="421419"/>
            <a:ext cx="9322845" cy="62361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chemeClr val="accent2">
                    <a:lumMod val="75000"/>
                  </a:schemeClr>
                </a:solidFill>
                <a:latin typeface="+mn-lt"/>
                <a:ea typeface="+mn-ea"/>
                <a:cs typeface="+mn-cs"/>
              </a:rPr>
              <a:t>III. </a:t>
            </a:r>
            <a:r>
              <a:rPr lang="en-US" sz="2800" b="1" kern="100" dirty="0">
                <a:solidFill>
                  <a:schemeClr val="accent2">
                    <a:lumMod val="75000"/>
                  </a:schemeClr>
                </a:solidFill>
                <a:effectLst/>
                <a:latin typeface="+mn-lt"/>
                <a:ea typeface="Calibri" panose="020F0502020204030204" pitchFamily="34" charset="0"/>
                <a:cs typeface="Times New Roman" panose="02020603050405020304" pitchFamily="18" charset="0"/>
              </a:rPr>
              <a:t>Main problems of the teaching function in Europe.</a:t>
            </a:r>
            <a:endParaRPr lang="es-ES" sz="2800" kern="100" dirty="0">
              <a:solidFill>
                <a:schemeClr val="accent2">
                  <a:lumMod val="75000"/>
                </a:schemeClr>
              </a:solidFill>
              <a:effectLst/>
              <a:latin typeface="+mn-lt"/>
              <a:ea typeface="Calibri" panose="020F0502020204030204" pitchFamily="34" charset="0"/>
              <a:cs typeface="Times New Roman" panose="02020603050405020304" pitchFamily="18" charset="0"/>
            </a:endParaRPr>
          </a:p>
          <a:p>
            <a:r>
              <a:rPr lang="en-GB" sz="2800" dirty="0">
                <a:solidFill>
                  <a:schemeClr val="accent2">
                    <a:lumMod val="75000"/>
                  </a:schemeClr>
                </a:solidFill>
                <a:latin typeface="+mn-lt"/>
                <a:ea typeface="+mn-ea"/>
                <a:cs typeface="+mn-cs"/>
              </a:rPr>
              <a:t> </a:t>
            </a:r>
            <a:br>
              <a:rPr lang="es-ES" sz="2800" dirty="0">
                <a:solidFill>
                  <a:schemeClr val="accent2">
                    <a:lumMod val="75000"/>
                  </a:schemeClr>
                </a:solidFill>
                <a:latin typeface="+mn-lt"/>
                <a:ea typeface="+mn-ea"/>
                <a:cs typeface="+mn-cs"/>
              </a:rPr>
            </a:br>
            <a:endParaRPr lang="es-ES" sz="2800" dirty="0">
              <a:solidFill>
                <a:schemeClr val="accent2">
                  <a:lumMod val="75000"/>
                </a:schemeClr>
              </a:solidFill>
              <a:latin typeface="+mn-lt"/>
              <a:ea typeface="+mn-ea"/>
              <a:cs typeface="+mn-cs"/>
            </a:endParaRPr>
          </a:p>
        </p:txBody>
      </p:sp>
    </p:spTree>
    <p:extLst>
      <p:ext uri="{BB962C8B-B14F-4D97-AF65-F5344CB8AC3E}">
        <p14:creationId xmlns:p14="http://schemas.microsoft.com/office/powerpoint/2010/main" val="399483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7" name="Entrada de lápiz 6">
                <a:extLst>
                  <a:ext uri="{FF2B5EF4-FFF2-40B4-BE49-F238E27FC236}">
                    <a16:creationId xmlns:a16="http://schemas.microsoft.com/office/drawing/2014/main" id="{CC719E20-F1C6-A749-8A23-8D4AECD5A327}"/>
                  </a:ext>
                </a:extLst>
              </p14:cNvPr>
              <p14:cNvContentPartPr/>
              <p14:nvPr/>
            </p14:nvContentPartPr>
            <p14:xfrm>
              <a:off x="7674158" y="5628272"/>
              <a:ext cx="360" cy="360"/>
            </p14:xfrm>
          </p:contentPart>
        </mc:Choice>
        <mc:Fallback xmlns="">
          <p:pic>
            <p:nvPicPr>
              <p:cNvPr id="7" name="Entrada de lápiz 6">
                <a:extLst>
                  <a:ext uri="{FF2B5EF4-FFF2-40B4-BE49-F238E27FC236}">
                    <a16:creationId xmlns:a16="http://schemas.microsoft.com/office/drawing/2014/main" id="{CC719E20-F1C6-A749-8A23-8D4AECD5A327}"/>
                  </a:ext>
                </a:extLst>
              </p:cNvPr>
              <p:cNvPicPr/>
              <p:nvPr/>
            </p:nvPicPr>
            <p:blipFill>
              <a:blip r:embed="rId3"/>
              <a:stretch>
                <a:fillRect/>
              </a:stretch>
            </p:blipFill>
            <p:spPr>
              <a:xfrm>
                <a:off x="7620158" y="5520272"/>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id="{98FB38FA-013F-F844-967F-83A1081A9202}"/>
                  </a:ext>
                </a:extLst>
              </p14:cNvPr>
              <p14:cNvContentPartPr/>
              <p14:nvPr/>
            </p14:nvContentPartPr>
            <p14:xfrm>
              <a:off x="5300318" y="5608832"/>
              <a:ext cx="360" cy="360"/>
            </p14:xfrm>
          </p:contentPart>
        </mc:Choice>
        <mc:Fallback xmlns="">
          <p:pic>
            <p:nvPicPr>
              <p:cNvPr id="8" name="Entrada de lápiz 7">
                <a:extLst>
                  <a:ext uri="{FF2B5EF4-FFF2-40B4-BE49-F238E27FC236}">
                    <a16:creationId xmlns:a16="http://schemas.microsoft.com/office/drawing/2014/main" id="{98FB38FA-013F-F844-967F-83A1081A9202}"/>
                  </a:ext>
                </a:extLst>
              </p:cNvPr>
              <p:cNvPicPr/>
              <p:nvPr/>
            </p:nvPicPr>
            <p:blipFill>
              <a:blip r:embed="rId3"/>
              <a:stretch>
                <a:fillRect/>
              </a:stretch>
            </p:blipFill>
            <p:spPr>
              <a:xfrm>
                <a:off x="5246318" y="5500832"/>
                <a:ext cx="108000" cy="216000"/>
              </a:xfrm>
              <a:prstGeom prst="rect">
                <a:avLst/>
              </a:prstGeom>
            </p:spPr>
          </p:pic>
        </mc:Fallback>
      </mc:AlternateContent>
      <p:sp>
        <p:nvSpPr>
          <p:cNvPr id="25" name="Marcador de número de diapositiva 24">
            <a:extLst>
              <a:ext uri="{FF2B5EF4-FFF2-40B4-BE49-F238E27FC236}">
                <a16:creationId xmlns:a16="http://schemas.microsoft.com/office/drawing/2014/main" id="{2D6C056E-E203-724D-8B0E-211C6C2D556C}"/>
              </a:ext>
            </a:extLst>
          </p:cNvPr>
          <p:cNvSpPr>
            <a:spLocks noGrp="1"/>
          </p:cNvSpPr>
          <p:nvPr>
            <p:ph type="sldNum" sz="quarter" idx="12"/>
          </p:nvPr>
        </p:nvSpPr>
        <p:spPr/>
        <p:txBody>
          <a:bodyPr/>
          <a:lstStyle/>
          <a:p>
            <a:fld id="{54D1873A-6485-DF42-858B-AE96D2712C0D}" type="slidenum">
              <a:rPr lang="es-ES" smtClean="0"/>
              <a:t>6</a:t>
            </a:fld>
            <a:endParaRPr lang="es-ES"/>
          </a:p>
        </p:txBody>
      </p:sp>
      <mc:AlternateContent xmlns:mc="http://schemas.openxmlformats.org/markup-compatibility/2006" xmlns:p14="http://schemas.microsoft.com/office/powerpoint/2010/main">
        <mc:Choice Requires="p14">
          <p:contentPart p14:bwMode="auto" r:id="rId5">
            <p14:nvContentPartPr>
              <p14:cNvPr id="2" name="Entrada de lápiz 1">
                <a:extLst>
                  <a:ext uri="{FF2B5EF4-FFF2-40B4-BE49-F238E27FC236}">
                    <a16:creationId xmlns:a16="http://schemas.microsoft.com/office/drawing/2014/main" id="{D596BEF9-A963-574D-A41A-3563AC32ED21}"/>
                  </a:ext>
                </a:extLst>
              </p14:cNvPr>
              <p14:cNvContentPartPr/>
              <p14:nvPr/>
            </p14:nvContentPartPr>
            <p14:xfrm>
              <a:off x="5794386" y="2225450"/>
              <a:ext cx="360" cy="360"/>
            </p14:xfrm>
          </p:contentPart>
        </mc:Choice>
        <mc:Fallback xmlns="">
          <p:pic>
            <p:nvPicPr>
              <p:cNvPr id="2" name="Entrada de lápiz 1">
                <a:extLst>
                  <a:ext uri="{FF2B5EF4-FFF2-40B4-BE49-F238E27FC236}">
                    <a16:creationId xmlns:a16="http://schemas.microsoft.com/office/drawing/2014/main" id="{D596BEF9-A963-574D-A41A-3563AC32ED21}"/>
                  </a:ext>
                </a:extLst>
              </p:cNvPr>
              <p:cNvPicPr/>
              <p:nvPr/>
            </p:nvPicPr>
            <p:blipFill>
              <a:blip r:embed="rId3"/>
              <a:stretch>
                <a:fillRect/>
              </a:stretch>
            </p:blipFill>
            <p:spPr>
              <a:xfrm>
                <a:off x="5740386" y="21174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Entrada de lápiz 10">
                <a:extLst>
                  <a:ext uri="{FF2B5EF4-FFF2-40B4-BE49-F238E27FC236}">
                    <a16:creationId xmlns:a16="http://schemas.microsoft.com/office/drawing/2014/main" id="{412554BB-8021-9242-8D9A-42A90E9500F6}"/>
                  </a:ext>
                </a:extLst>
              </p14:cNvPr>
              <p14:cNvContentPartPr/>
              <p14:nvPr/>
            </p14:nvContentPartPr>
            <p14:xfrm>
              <a:off x="5767386" y="5740850"/>
              <a:ext cx="360" cy="360"/>
            </p14:xfrm>
          </p:contentPart>
        </mc:Choice>
        <mc:Fallback xmlns="">
          <p:pic>
            <p:nvPicPr>
              <p:cNvPr id="11" name="Entrada de lápiz 10">
                <a:extLst>
                  <a:ext uri="{FF2B5EF4-FFF2-40B4-BE49-F238E27FC236}">
                    <a16:creationId xmlns:a16="http://schemas.microsoft.com/office/drawing/2014/main" id="{412554BB-8021-9242-8D9A-42A90E9500F6}"/>
                  </a:ext>
                </a:extLst>
              </p:cNvPr>
              <p:cNvPicPr/>
              <p:nvPr/>
            </p:nvPicPr>
            <p:blipFill>
              <a:blip r:embed="rId3"/>
              <a:stretch>
                <a:fillRect/>
              </a:stretch>
            </p:blipFill>
            <p:spPr>
              <a:xfrm>
                <a:off x="5713386" y="56328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Entrada de lápiz 11">
                <a:extLst>
                  <a:ext uri="{FF2B5EF4-FFF2-40B4-BE49-F238E27FC236}">
                    <a16:creationId xmlns:a16="http://schemas.microsoft.com/office/drawing/2014/main" id="{B7CFF960-5933-4240-B339-B89E39398A15}"/>
                  </a:ext>
                </a:extLst>
              </p14:cNvPr>
              <p14:cNvContentPartPr/>
              <p14:nvPr/>
            </p14:nvContentPartPr>
            <p14:xfrm>
              <a:off x="7874826" y="5712770"/>
              <a:ext cx="360" cy="360"/>
            </p14:xfrm>
          </p:contentPart>
        </mc:Choice>
        <mc:Fallback xmlns="">
          <p:pic>
            <p:nvPicPr>
              <p:cNvPr id="12" name="Entrada de lápiz 11">
                <a:extLst>
                  <a:ext uri="{FF2B5EF4-FFF2-40B4-BE49-F238E27FC236}">
                    <a16:creationId xmlns:a16="http://schemas.microsoft.com/office/drawing/2014/main" id="{B7CFF960-5933-4240-B339-B89E39398A15}"/>
                  </a:ext>
                </a:extLst>
              </p:cNvPr>
              <p:cNvPicPr/>
              <p:nvPr/>
            </p:nvPicPr>
            <p:blipFill>
              <a:blip r:embed="rId3"/>
              <a:stretch>
                <a:fillRect/>
              </a:stretch>
            </p:blipFill>
            <p:spPr>
              <a:xfrm>
                <a:off x="7820826" y="560477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trada de lápiz 12">
                <a:extLst>
                  <a:ext uri="{FF2B5EF4-FFF2-40B4-BE49-F238E27FC236}">
                    <a16:creationId xmlns:a16="http://schemas.microsoft.com/office/drawing/2014/main" id="{06E57543-C7B4-2443-987C-608CE54946FB}"/>
                  </a:ext>
                </a:extLst>
              </p14:cNvPr>
              <p14:cNvContentPartPr/>
              <p14:nvPr/>
            </p14:nvContentPartPr>
            <p14:xfrm>
              <a:off x="7893186" y="5712770"/>
              <a:ext cx="20880" cy="7200"/>
            </p14:xfrm>
          </p:contentPart>
        </mc:Choice>
        <mc:Fallback xmlns="">
          <p:pic>
            <p:nvPicPr>
              <p:cNvPr id="13" name="Entrada de lápiz 12">
                <a:extLst>
                  <a:ext uri="{FF2B5EF4-FFF2-40B4-BE49-F238E27FC236}">
                    <a16:creationId xmlns:a16="http://schemas.microsoft.com/office/drawing/2014/main" id="{06E57543-C7B4-2443-987C-608CE54946FB}"/>
                  </a:ext>
                </a:extLst>
              </p:cNvPr>
              <p:cNvPicPr/>
              <p:nvPr/>
            </p:nvPicPr>
            <p:blipFill>
              <a:blip r:embed="rId10"/>
              <a:stretch>
                <a:fillRect/>
              </a:stretch>
            </p:blipFill>
            <p:spPr>
              <a:xfrm>
                <a:off x="7839186" y="5604770"/>
                <a:ext cx="128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Entrada de lápiz 13">
                <a:extLst>
                  <a:ext uri="{FF2B5EF4-FFF2-40B4-BE49-F238E27FC236}">
                    <a16:creationId xmlns:a16="http://schemas.microsoft.com/office/drawing/2014/main" id="{18F56811-8656-064A-BC8E-0A0BEF1AE0F9}"/>
                  </a:ext>
                </a:extLst>
              </p14:cNvPr>
              <p14:cNvContentPartPr/>
              <p14:nvPr/>
            </p14:nvContentPartPr>
            <p14:xfrm>
              <a:off x="7892466" y="2229770"/>
              <a:ext cx="52920" cy="3960"/>
            </p14:xfrm>
          </p:contentPart>
        </mc:Choice>
        <mc:Fallback xmlns="">
          <p:pic>
            <p:nvPicPr>
              <p:cNvPr id="14" name="Entrada de lápiz 13">
                <a:extLst>
                  <a:ext uri="{FF2B5EF4-FFF2-40B4-BE49-F238E27FC236}">
                    <a16:creationId xmlns:a16="http://schemas.microsoft.com/office/drawing/2014/main" id="{18F56811-8656-064A-BC8E-0A0BEF1AE0F9}"/>
                  </a:ext>
                </a:extLst>
              </p:cNvPr>
              <p:cNvPicPr/>
              <p:nvPr/>
            </p:nvPicPr>
            <p:blipFill>
              <a:blip r:embed="rId12"/>
              <a:stretch>
                <a:fillRect/>
              </a:stretch>
            </p:blipFill>
            <p:spPr>
              <a:xfrm>
                <a:off x="7838466" y="2121770"/>
                <a:ext cx="160560" cy="219600"/>
              </a:xfrm>
              <a:prstGeom prst="rect">
                <a:avLst/>
              </a:prstGeom>
            </p:spPr>
          </p:pic>
        </mc:Fallback>
      </mc:AlternateContent>
      <p:grpSp>
        <p:nvGrpSpPr>
          <p:cNvPr id="5" name="Grupo 4">
            <a:extLst>
              <a:ext uri="{FF2B5EF4-FFF2-40B4-BE49-F238E27FC236}">
                <a16:creationId xmlns:a16="http://schemas.microsoft.com/office/drawing/2014/main" id="{0D2531FB-E606-AF43-B503-9CD373E0742D}"/>
              </a:ext>
            </a:extLst>
          </p:cNvPr>
          <p:cNvGrpSpPr/>
          <p:nvPr/>
        </p:nvGrpSpPr>
        <p:grpSpPr>
          <a:xfrm>
            <a:off x="617693" y="1043523"/>
            <a:ext cx="10632147" cy="5371263"/>
            <a:chOff x="779926" y="1724025"/>
            <a:chExt cx="10632147" cy="4811443"/>
          </a:xfrm>
        </p:grpSpPr>
        <p:grpSp>
          <p:nvGrpSpPr>
            <p:cNvPr id="3" name="Grupo 2">
              <a:extLst>
                <a:ext uri="{FF2B5EF4-FFF2-40B4-BE49-F238E27FC236}">
                  <a16:creationId xmlns:a16="http://schemas.microsoft.com/office/drawing/2014/main" id="{03A746A1-6784-9C47-A10A-A42A2937D66E}"/>
                </a:ext>
              </a:extLst>
            </p:cNvPr>
            <p:cNvGrpSpPr/>
            <p:nvPr/>
          </p:nvGrpSpPr>
          <p:grpSpPr>
            <a:xfrm>
              <a:off x="779926" y="1724025"/>
              <a:ext cx="10632147" cy="4811443"/>
              <a:chOff x="779926" y="1753522"/>
              <a:chExt cx="10632147" cy="4811443"/>
            </a:xfrm>
          </p:grpSpPr>
          <p:pic>
            <p:nvPicPr>
              <p:cNvPr id="10" name="Imagen 9">
                <a:extLst>
                  <a:ext uri="{FF2B5EF4-FFF2-40B4-BE49-F238E27FC236}">
                    <a16:creationId xmlns:a16="http://schemas.microsoft.com/office/drawing/2014/main" id="{746D984C-AAA9-DC4A-A1FC-D1AEA81AFF3D}"/>
                  </a:ext>
                </a:extLst>
              </p:cNvPr>
              <p:cNvPicPr/>
              <p:nvPr/>
            </p:nvPicPr>
            <p:blipFill rotWithShape="1">
              <a:blip r:embed="rId13"/>
              <a:srcRect t="14441"/>
              <a:stretch/>
            </p:blipFill>
            <p:spPr>
              <a:xfrm>
                <a:off x="779926" y="1753522"/>
                <a:ext cx="10632147" cy="4811443"/>
              </a:xfrm>
              <a:prstGeom prst="rect">
                <a:avLst/>
              </a:prstGeom>
            </p:spPr>
          </p:pic>
          <p:pic>
            <p:nvPicPr>
              <p:cNvPr id="16" name="Imagen 15">
                <a:extLst>
                  <a:ext uri="{FF2B5EF4-FFF2-40B4-BE49-F238E27FC236}">
                    <a16:creationId xmlns:a16="http://schemas.microsoft.com/office/drawing/2014/main" id="{44987943-FC22-DF4C-A90B-979F278A16A6}"/>
                  </a:ext>
                </a:extLst>
              </p:cNvPr>
              <p:cNvPicPr>
                <a:picLocks noChangeAspect="1"/>
              </p:cNvPicPr>
              <p:nvPr/>
            </p:nvPicPr>
            <p:blipFill rotWithShape="1">
              <a:blip r:embed="rId14"/>
              <a:srcRect r="2697"/>
              <a:stretch/>
            </p:blipFill>
            <p:spPr>
              <a:xfrm>
                <a:off x="904025" y="2176338"/>
                <a:ext cx="3220214" cy="3473058"/>
              </a:xfrm>
              <a:prstGeom prst="rect">
                <a:avLst/>
              </a:prstGeom>
            </p:spPr>
          </p:pic>
        </p:grpSp>
        <p:pic>
          <p:nvPicPr>
            <p:cNvPr id="15" name="Imagen 14">
              <a:extLst>
                <a:ext uri="{FF2B5EF4-FFF2-40B4-BE49-F238E27FC236}">
                  <a16:creationId xmlns:a16="http://schemas.microsoft.com/office/drawing/2014/main" id="{EF609F1B-9D02-6745-A62C-8E0D723BEA39}"/>
                </a:ext>
              </a:extLst>
            </p:cNvPr>
            <p:cNvPicPr>
              <a:picLocks noChangeAspect="1"/>
            </p:cNvPicPr>
            <p:nvPr/>
          </p:nvPicPr>
          <p:blipFill>
            <a:blip r:embed="rId15"/>
            <a:stretch>
              <a:fillRect/>
            </a:stretch>
          </p:blipFill>
          <p:spPr>
            <a:xfrm>
              <a:off x="4360802" y="5688164"/>
              <a:ext cx="3791582" cy="558800"/>
            </a:xfrm>
            <a:prstGeom prst="rect">
              <a:avLst/>
            </a:prstGeom>
          </p:spPr>
        </p:pic>
      </p:grpSp>
      <p:sp>
        <p:nvSpPr>
          <p:cNvPr id="6" name="Título 4">
            <a:extLst>
              <a:ext uri="{FF2B5EF4-FFF2-40B4-BE49-F238E27FC236}">
                <a16:creationId xmlns:a16="http://schemas.microsoft.com/office/drawing/2014/main" id="{1A1A0BE9-D2CC-9817-2926-544DC49616A5}"/>
              </a:ext>
            </a:extLst>
          </p:cNvPr>
          <p:cNvSpPr txBox="1">
            <a:spLocks/>
          </p:cNvSpPr>
          <p:nvPr/>
        </p:nvSpPr>
        <p:spPr>
          <a:xfrm>
            <a:off x="538391" y="419913"/>
            <a:ext cx="9322845" cy="62361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solidFill>
                  <a:schemeClr val="accent2">
                    <a:lumMod val="75000"/>
                  </a:schemeClr>
                </a:solidFill>
                <a:latin typeface="+mn-lt"/>
                <a:ea typeface="+mn-ea"/>
                <a:cs typeface="+mn-cs"/>
              </a:rPr>
              <a:t>III. </a:t>
            </a:r>
            <a:r>
              <a:rPr lang="en-US" sz="2800" b="1" kern="100" dirty="0">
                <a:solidFill>
                  <a:schemeClr val="accent2">
                    <a:lumMod val="75000"/>
                  </a:schemeClr>
                </a:solidFill>
                <a:effectLst/>
                <a:latin typeface="+mn-lt"/>
                <a:ea typeface="Calibri" panose="020F0502020204030204" pitchFamily="34" charset="0"/>
                <a:cs typeface="Times New Roman" panose="02020603050405020304" pitchFamily="18" charset="0"/>
              </a:rPr>
              <a:t>Main problems of the teaching function in Europe.</a:t>
            </a:r>
            <a:endParaRPr lang="es-ES" sz="2800" kern="100" dirty="0">
              <a:solidFill>
                <a:schemeClr val="accent2">
                  <a:lumMod val="75000"/>
                </a:schemeClr>
              </a:solidFill>
              <a:effectLst/>
              <a:latin typeface="+mn-lt"/>
              <a:ea typeface="Calibri" panose="020F0502020204030204" pitchFamily="34" charset="0"/>
              <a:cs typeface="Times New Roman" panose="02020603050405020304" pitchFamily="18" charset="0"/>
            </a:endParaRPr>
          </a:p>
          <a:p>
            <a:r>
              <a:rPr lang="en-GB" sz="2800" dirty="0">
                <a:solidFill>
                  <a:schemeClr val="accent2">
                    <a:lumMod val="75000"/>
                  </a:schemeClr>
                </a:solidFill>
                <a:latin typeface="+mn-lt"/>
                <a:ea typeface="+mn-ea"/>
                <a:cs typeface="+mn-cs"/>
              </a:rPr>
              <a:t> </a:t>
            </a:r>
            <a:br>
              <a:rPr lang="es-ES" sz="2800" dirty="0">
                <a:solidFill>
                  <a:schemeClr val="accent2">
                    <a:lumMod val="75000"/>
                  </a:schemeClr>
                </a:solidFill>
                <a:latin typeface="+mn-lt"/>
                <a:ea typeface="+mn-ea"/>
                <a:cs typeface="+mn-cs"/>
              </a:rPr>
            </a:br>
            <a:endParaRPr lang="es-ES" sz="2800" dirty="0">
              <a:solidFill>
                <a:schemeClr val="accent2">
                  <a:lumMod val="75000"/>
                </a:schemeClr>
              </a:solidFill>
              <a:latin typeface="+mn-lt"/>
              <a:ea typeface="+mn-ea"/>
              <a:cs typeface="+mn-cs"/>
            </a:endParaRPr>
          </a:p>
        </p:txBody>
      </p:sp>
    </p:spTree>
    <p:extLst>
      <p:ext uri="{BB962C8B-B14F-4D97-AF65-F5344CB8AC3E}">
        <p14:creationId xmlns:p14="http://schemas.microsoft.com/office/powerpoint/2010/main" val="68841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9ACAF04-BD88-1F46-A685-578A445BAE9B}"/>
              </a:ext>
            </a:extLst>
          </p:cNvPr>
          <p:cNvSpPr/>
          <p:nvPr/>
        </p:nvSpPr>
        <p:spPr>
          <a:xfrm>
            <a:off x="591929" y="1517047"/>
            <a:ext cx="10380871" cy="3785652"/>
          </a:xfrm>
          <a:prstGeom prst="rect">
            <a:avLst/>
          </a:prstGeom>
        </p:spPr>
        <p:txBody>
          <a:bodyPr wrap="square">
            <a:spAutoFit/>
          </a:bodyPr>
          <a:lstStyle/>
          <a:p>
            <a:r>
              <a:rPr lang="es-ES" sz="2000" b="1" dirty="0"/>
              <a:t>Professional </a:t>
            </a:r>
            <a:r>
              <a:rPr lang="es-ES" sz="2000" b="1" dirty="0" err="1"/>
              <a:t>immersion</a:t>
            </a:r>
            <a:r>
              <a:rPr lang="es-ES" sz="2000" b="1" dirty="0"/>
              <a:t> </a:t>
            </a:r>
            <a:r>
              <a:rPr lang="es-ES" sz="2000" b="1" dirty="0" err="1"/>
              <a:t>phase</a:t>
            </a:r>
            <a:r>
              <a:rPr lang="es-ES" sz="2000" b="1" dirty="0"/>
              <a:t> (</a:t>
            </a:r>
            <a:r>
              <a:rPr lang="es-ES" sz="2000" dirty="0" err="1"/>
              <a:t>initiation-admission-mentoring-tutoring</a:t>
            </a:r>
            <a:r>
              <a:rPr lang="es-ES" sz="2000" dirty="0"/>
              <a:t>): </a:t>
            </a:r>
            <a:r>
              <a:rPr lang="es-ES" sz="2000" dirty="0" err="1"/>
              <a:t>is</a:t>
            </a:r>
            <a:r>
              <a:rPr lang="es-ES" sz="2000" dirty="0"/>
              <a:t> </a:t>
            </a:r>
            <a:r>
              <a:rPr lang="es-ES" sz="2000" dirty="0" err="1"/>
              <a:t>the</a:t>
            </a:r>
            <a:r>
              <a:rPr lang="es-ES" sz="2000" dirty="0"/>
              <a:t> </a:t>
            </a:r>
            <a:r>
              <a:rPr lang="es-ES" sz="2000" dirty="0" err="1"/>
              <a:t>structured</a:t>
            </a:r>
            <a:r>
              <a:rPr lang="es-ES" sz="2000" dirty="0"/>
              <a:t> </a:t>
            </a:r>
            <a:r>
              <a:rPr lang="es-ES" sz="2000" dirty="0" err="1"/>
              <a:t>support</a:t>
            </a:r>
            <a:r>
              <a:rPr lang="es-ES" sz="2000" dirty="0"/>
              <a:t> </a:t>
            </a:r>
            <a:r>
              <a:rPr lang="es-ES" sz="2000" dirty="0" err="1"/>
              <a:t>phase</a:t>
            </a:r>
            <a:r>
              <a:rPr lang="es-ES" sz="2000" dirty="0"/>
              <a:t> </a:t>
            </a:r>
            <a:r>
              <a:rPr lang="es-ES" sz="2000" dirty="0" err="1"/>
              <a:t>that</a:t>
            </a:r>
            <a:r>
              <a:rPr lang="es-ES" sz="2000" dirty="0"/>
              <a:t> </a:t>
            </a:r>
            <a:r>
              <a:rPr lang="es-ES" sz="2000" dirty="0" err="1"/>
              <a:t>is</a:t>
            </a:r>
            <a:r>
              <a:rPr lang="es-ES" sz="2000" dirty="0"/>
              <a:t> </a:t>
            </a:r>
            <a:r>
              <a:rPr lang="es-ES" sz="2000" dirty="0" err="1"/>
              <a:t>offered</a:t>
            </a:r>
            <a:r>
              <a:rPr lang="es-ES" sz="2000" dirty="0"/>
              <a:t>, </a:t>
            </a:r>
            <a:r>
              <a:rPr lang="es-ES" sz="2000" dirty="0" err="1"/>
              <a:t>either</a:t>
            </a:r>
            <a:r>
              <a:rPr lang="es-ES" sz="2000" dirty="0"/>
              <a:t> to </a:t>
            </a:r>
            <a:r>
              <a:rPr lang="es-ES" sz="2000" dirty="0" err="1"/>
              <a:t>teachers</a:t>
            </a:r>
            <a:r>
              <a:rPr lang="es-ES" sz="2000" dirty="0"/>
              <a:t> </a:t>
            </a:r>
            <a:r>
              <a:rPr lang="es-ES" sz="2000" dirty="0" err="1"/>
              <a:t>who</a:t>
            </a:r>
            <a:r>
              <a:rPr lang="es-ES" sz="2000" dirty="0"/>
              <a:t> </a:t>
            </a:r>
            <a:r>
              <a:rPr lang="es-ES" sz="2000" dirty="0" err="1"/>
              <a:t>have</a:t>
            </a:r>
            <a:r>
              <a:rPr lang="es-ES" sz="2000" dirty="0"/>
              <a:t> </a:t>
            </a:r>
            <a:r>
              <a:rPr lang="es-ES" sz="2000" dirty="0" err="1"/>
              <a:t>just</a:t>
            </a:r>
            <a:r>
              <a:rPr lang="es-ES" sz="2000" dirty="0"/>
              <a:t> </a:t>
            </a:r>
            <a:r>
              <a:rPr lang="es-ES" sz="2000" dirty="0" err="1"/>
              <a:t>entered</a:t>
            </a:r>
            <a:r>
              <a:rPr lang="es-ES" sz="2000" dirty="0"/>
              <a:t> </a:t>
            </a:r>
            <a:r>
              <a:rPr lang="es-ES" sz="2000" dirty="0" err="1"/>
              <a:t>the</a:t>
            </a:r>
            <a:r>
              <a:rPr lang="es-ES" sz="2000" dirty="0"/>
              <a:t> </a:t>
            </a:r>
            <a:r>
              <a:rPr lang="es-ES" sz="2000" dirty="0" err="1"/>
              <a:t>profession</a:t>
            </a:r>
            <a:r>
              <a:rPr lang="es-ES" sz="2000" dirty="0"/>
              <a:t>, </a:t>
            </a:r>
            <a:r>
              <a:rPr lang="es-ES" sz="2000" dirty="0" err="1"/>
              <a:t>or</a:t>
            </a:r>
            <a:r>
              <a:rPr lang="es-ES" sz="2000" dirty="0"/>
              <a:t> to </a:t>
            </a:r>
            <a:r>
              <a:rPr lang="es-ES" sz="2000" dirty="0" err="1"/>
              <a:t>future</a:t>
            </a:r>
            <a:r>
              <a:rPr lang="es-ES" sz="2000" dirty="0"/>
              <a:t> </a:t>
            </a:r>
            <a:r>
              <a:rPr lang="es-ES" sz="2000" dirty="0" err="1"/>
              <a:t>teachers</a:t>
            </a:r>
            <a:r>
              <a:rPr lang="es-ES" sz="2000" dirty="0"/>
              <a:t>.  </a:t>
            </a:r>
            <a:r>
              <a:rPr lang="es-ES" sz="2000" dirty="0" err="1"/>
              <a:t>T</a:t>
            </a:r>
            <a:r>
              <a:rPr lang="es-ES" dirty="0" err="1"/>
              <a:t>eachers</a:t>
            </a:r>
            <a:r>
              <a:rPr lang="es-ES" dirty="0"/>
              <a:t> </a:t>
            </a:r>
            <a:r>
              <a:rPr lang="es-ES" dirty="0" err="1"/>
              <a:t>carry</a:t>
            </a:r>
            <a:r>
              <a:rPr lang="es-ES" dirty="0"/>
              <a:t> </a:t>
            </a:r>
            <a:r>
              <a:rPr lang="es-ES" dirty="0" err="1"/>
              <a:t>out</a:t>
            </a:r>
            <a:r>
              <a:rPr lang="es-ES" dirty="0"/>
              <a:t> </a:t>
            </a:r>
            <a:r>
              <a:rPr lang="es-ES" dirty="0" err="1"/>
              <a:t>all</a:t>
            </a:r>
            <a:r>
              <a:rPr lang="es-ES" dirty="0"/>
              <a:t> </a:t>
            </a:r>
            <a:r>
              <a:rPr lang="es-ES" dirty="0" err="1"/>
              <a:t>or</a:t>
            </a:r>
            <a:r>
              <a:rPr lang="es-ES" dirty="0"/>
              <a:t> </a:t>
            </a:r>
            <a:r>
              <a:rPr lang="es-ES" dirty="0" err="1"/>
              <a:t>part</a:t>
            </a:r>
            <a:r>
              <a:rPr lang="es-ES" dirty="0"/>
              <a:t> of </a:t>
            </a:r>
            <a:r>
              <a:rPr lang="es-ES" dirty="0" err="1"/>
              <a:t>the</a:t>
            </a:r>
            <a:r>
              <a:rPr lang="es-ES" dirty="0"/>
              <a:t> </a:t>
            </a:r>
            <a:r>
              <a:rPr lang="es-ES" dirty="0" err="1"/>
              <a:t>tasks</a:t>
            </a:r>
            <a:r>
              <a:rPr lang="es-ES" dirty="0"/>
              <a:t> </a:t>
            </a:r>
            <a:r>
              <a:rPr lang="es-ES" dirty="0" err="1"/>
              <a:t>that</a:t>
            </a:r>
            <a:r>
              <a:rPr lang="es-ES" dirty="0"/>
              <a:t> </a:t>
            </a:r>
            <a:r>
              <a:rPr lang="es-ES" dirty="0" err="1"/>
              <a:t>correspond</a:t>
            </a:r>
            <a:r>
              <a:rPr lang="es-ES" dirty="0"/>
              <a:t> to </a:t>
            </a:r>
            <a:r>
              <a:rPr lang="es-ES" dirty="0" err="1"/>
              <a:t>experienced</a:t>
            </a:r>
            <a:r>
              <a:rPr lang="es-ES" dirty="0"/>
              <a:t> </a:t>
            </a:r>
            <a:r>
              <a:rPr lang="es-ES" dirty="0" err="1"/>
              <a:t>teachers</a:t>
            </a:r>
            <a:r>
              <a:rPr lang="es-ES" dirty="0"/>
              <a:t> and </a:t>
            </a:r>
            <a:r>
              <a:rPr lang="es-ES" dirty="0" err="1"/>
              <a:t>receive</a:t>
            </a:r>
            <a:r>
              <a:rPr lang="es-ES" dirty="0"/>
              <a:t> </a:t>
            </a:r>
            <a:r>
              <a:rPr lang="es-ES" dirty="0" err="1"/>
              <a:t>remuneration</a:t>
            </a:r>
            <a:r>
              <a:rPr lang="es-ES" dirty="0"/>
              <a:t> </a:t>
            </a:r>
            <a:r>
              <a:rPr lang="es-ES" dirty="0" err="1"/>
              <a:t>for</a:t>
            </a:r>
            <a:r>
              <a:rPr lang="es-ES" dirty="0"/>
              <a:t> </a:t>
            </a:r>
            <a:r>
              <a:rPr lang="es-ES" dirty="0" err="1"/>
              <a:t>their</a:t>
            </a:r>
            <a:r>
              <a:rPr lang="es-ES" dirty="0"/>
              <a:t> </a:t>
            </a:r>
            <a:r>
              <a:rPr lang="es-ES" dirty="0" err="1"/>
              <a:t>work</a:t>
            </a:r>
            <a:r>
              <a:rPr lang="es-ES" dirty="0"/>
              <a:t>. </a:t>
            </a:r>
          </a:p>
          <a:p>
            <a:endParaRPr lang="es-ES" dirty="0"/>
          </a:p>
          <a:p>
            <a:endParaRPr lang="es-ES" dirty="0"/>
          </a:p>
          <a:p>
            <a:r>
              <a:rPr lang="es-ES" dirty="0" err="1"/>
              <a:t>Initiation</a:t>
            </a:r>
            <a:r>
              <a:rPr lang="es-ES" dirty="0"/>
              <a:t> has </a:t>
            </a:r>
            <a:r>
              <a:rPr lang="es-ES" dirty="0" err="1"/>
              <a:t>important</a:t>
            </a:r>
            <a:r>
              <a:rPr lang="es-ES" dirty="0"/>
              <a:t> </a:t>
            </a:r>
            <a:r>
              <a:rPr lang="es-ES" dirty="0" err="1"/>
              <a:t>formative</a:t>
            </a:r>
            <a:r>
              <a:rPr lang="es-ES" dirty="0"/>
              <a:t> and </a:t>
            </a:r>
            <a:r>
              <a:rPr lang="es-ES" dirty="0" err="1"/>
              <a:t>support</a:t>
            </a:r>
            <a:r>
              <a:rPr lang="es-ES" dirty="0"/>
              <a:t> </a:t>
            </a:r>
            <a:r>
              <a:rPr lang="es-ES" dirty="0" err="1"/>
              <a:t>components</a:t>
            </a:r>
            <a:r>
              <a:rPr lang="es-ES" dirty="0"/>
              <a:t>: </a:t>
            </a:r>
            <a:r>
              <a:rPr lang="es-ES" dirty="0" err="1"/>
              <a:t>additional</a:t>
            </a:r>
            <a:r>
              <a:rPr lang="es-ES" dirty="0"/>
              <a:t> training, </a:t>
            </a:r>
            <a:r>
              <a:rPr lang="es-ES" dirty="0" err="1"/>
              <a:t>one-on-one</a:t>
            </a:r>
            <a:r>
              <a:rPr lang="es-ES" dirty="0"/>
              <a:t> </a:t>
            </a:r>
            <a:r>
              <a:rPr lang="es-ES" dirty="0" err="1"/>
              <a:t>help</a:t>
            </a:r>
            <a:r>
              <a:rPr lang="es-ES" dirty="0"/>
              <a:t> and </a:t>
            </a:r>
            <a:r>
              <a:rPr lang="es-ES" dirty="0" err="1"/>
              <a:t>advice</a:t>
            </a:r>
            <a:r>
              <a:rPr lang="es-ES" dirty="0"/>
              <a:t>.</a:t>
            </a:r>
          </a:p>
          <a:p>
            <a:endParaRPr lang="es-ES" dirty="0"/>
          </a:p>
          <a:p>
            <a:endParaRPr lang="es-ES" dirty="0"/>
          </a:p>
          <a:p>
            <a:r>
              <a:rPr lang="es-ES" dirty="0" err="1"/>
              <a:t>School</a:t>
            </a:r>
            <a:r>
              <a:rPr lang="es-ES" dirty="0"/>
              <a:t> </a:t>
            </a:r>
            <a:r>
              <a:rPr lang="es-ES" dirty="0" err="1"/>
              <a:t>directors</a:t>
            </a:r>
            <a:r>
              <a:rPr lang="es-ES" dirty="0"/>
              <a:t> </a:t>
            </a:r>
            <a:r>
              <a:rPr lang="es-ES" dirty="0" err="1"/>
              <a:t>play</a:t>
            </a:r>
            <a:r>
              <a:rPr lang="es-ES" dirty="0"/>
              <a:t> </a:t>
            </a:r>
            <a:r>
              <a:rPr lang="es-ES" dirty="0" err="1"/>
              <a:t>an</a:t>
            </a:r>
            <a:r>
              <a:rPr lang="es-ES" dirty="0"/>
              <a:t> </a:t>
            </a:r>
            <a:r>
              <a:rPr lang="es-ES" dirty="0" err="1"/>
              <a:t>important</a:t>
            </a:r>
            <a:r>
              <a:rPr lang="es-ES" dirty="0"/>
              <a:t> role in </a:t>
            </a:r>
            <a:r>
              <a:rPr lang="es-ES" dirty="0" err="1"/>
              <a:t>supporting</a:t>
            </a:r>
            <a:r>
              <a:rPr lang="es-ES" dirty="0"/>
              <a:t> new </a:t>
            </a:r>
            <a:r>
              <a:rPr lang="es-ES" dirty="0" err="1"/>
              <a:t>teachers</a:t>
            </a:r>
            <a:r>
              <a:rPr lang="es-ES" dirty="0"/>
              <a:t>, </a:t>
            </a:r>
            <a:r>
              <a:rPr lang="es-ES" dirty="0" err="1"/>
              <a:t>organizes</a:t>
            </a:r>
            <a:r>
              <a:rPr lang="es-ES" dirty="0"/>
              <a:t> regular meetings to </a:t>
            </a:r>
            <a:r>
              <a:rPr lang="es-ES" dirty="0" err="1"/>
              <a:t>discuss</a:t>
            </a:r>
            <a:r>
              <a:rPr lang="es-ES" dirty="0"/>
              <a:t> </a:t>
            </a:r>
            <a:r>
              <a:rPr lang="es-ES" dirty="0" err="1"/>
              <a:t>progress</a:t>
            </a:r>
            <a:r>
              <a:rPr lang="es-ES" dirty="0"/>
              <a:t> </a:t>
            </a:r>
            <a:r>
              <a:rPr lang="es-ES" dirty="0" err="1"/>
              <a:t>made</a:t>
            </a:r>
            <a:r>
              <a:rPr lang="es-ES" dirty="0"/>
              <a:t> and </a:t>
            </a:r>
            <a:r>
              <a:rPr lang="es-ES" dirty="0" err="1"/>
              <a:t>existing</a:t>
            </a:r>
            <a:r>
              <a:rPr lang="es-ES" dirty="0"/>
              <a:t> personal and </a:t>
            </a:r>
            <a:r>
              <a:rPr lang="es-ES" dirty="0" err="1"/>
              <a:t>professional</a:t>
            </a:r>
            <a:r>
              <a:rPr lang="es-ES" dirty="0"/>
              <a:t> </a:t>
            </a:r>
            <a:r>
              <a:rPr lang="es-ES" dirty="0" err="1"/>
              <a:t>problems</a:t>
            </a:r>
            <a:r>
              <a:rPr lang="es-ES" dirty="0"/>
              <a:t> and  </a:t>
            </a:r>
            <a:r>
              <a:rPr lang="es-ES" dirty="0" err="1"/>
              <a:t>provide</a:t>
            </a:r>
            <a:r>
              <a:rPr lang="es-ES" dirty="0"/>
              <a:t> input and </a:t>
            </a:r>
            <a:r>
              <a:rPr lang="es-ES" dirty="0" err="1"/>
              <a:t>offer</a:t>
            </a:r>
            <a:r>
              <a:rPr lang="es-ES" dirty="0"/>
              <a:t> </a:t>
            </a:r>
            <a:r>
              <a:rPr lang="es-ES" dirty="0" err="1"/>
              <a:t>advice</a:t>
            </a:r>
            <a:r>
              <a:rPr lang="es-ES" dirty="0"/>
              <a:t>.</a:t>
            </a:r>
          </a:p>
        </p:txBody>
      </p:sp>
      <p:sp>
        <p:nvSpPr>
          <p:cNvPr id="4" name="Rectángulo 3">
            <a:extLst>
              <a:ext uri="{FF2B5EF4-FFF2-40B4-BE49-F238E27FC236}">
                <a16:creationId xmlns:a16="http://schemas.microsoft.com/office/drawing/2014/main" id="{65270BEB-AA2D-084A-8FFD-7FA670985DEF}"/>
              </a:ext>
            </a:extLst>
          </p:cNvPr>
          <p:cNvSpPr/>
          <p:nvPr/>
        </p:nvSpPr>
        <p:spPr>
          <a:xfrm>
            <a:off x="591929" y="6041362"/>
            <a:ext cx="11000960" cy="584775"/>
          </a:xfrm>
          <a:prstGeom prst="rect">
            <a:avLst/>
          </a:prstGeom>
        </p:spPr>
        <p:txBody>
          <a:bodyPr wrap="none">
            <a:spAutoFit/>
          </a:bodyPr>
          <a:lstStyle/>
          <a:p>
            <a:r>
              <a:rPr lang="en-US" sz="1600" dirty="0"/>
              <a:t>European Commission / EACEA / Eurydice, 2018. The teaching profession in Europe: Access, progression and support.</a:t>
            </a:r>
          </a:p>
          <a:p>
            <a:r>
              <a:rPr lang="en-US" sz="1600" dirty="0"/>
              <a:t>Eurydice report. Luxembourg: Publications Office of the European Union.</a:t>
            </a:r>
            <a:endParaRPr lang="es-ES" sz="1600" dirty="0"/>
          </a:p>
        </p:txBody>
      </p:sp>
      <p:sp>
        <p:nvSpPr>
          <p:cNvPr id="5" name="Marcador de número de diapositiva 4">
            <a:extLst>
              <a:ext uri="{FF2B5EF4-FFF2-40B4-BE49-F238E27FC236}">
                <a16:creationId xmlns:a16="http://schemas.microsoft.com/office/drawing/2014/main" id="{2A917115-CFDB-FF43-B455-918B6B95032A}"/>
              </a:ext>
            </a:extLst>
          </p:cNvPr>
          <p:cNvSpPr>
            <a:spLocks noGrp="1"/>
          </p:cNvSpPr>
          <p:nvPr>
            <p:ph type="sldNum" sz="quarter" idx="12"/>
          </p:nvPr>
        </p:nvSpPr>
        <p:spPr/>
        <p:txBody>
          <a:bodyPr/>
          <a:lstStyle/>
          <a:p>
            <a:fld id="{54D1873A-6485-DF42-858B-AE96D2712C0D}" type="slidenum">
              <a:rPr lang="es-ES" smtClean="0"/>
              <a:t>7</a:t>
            </a:fld>
            <a:endParaRPr lang="es-ES"/>
          </a:p>
        </p:txBody>
      </p:sp>
      <p:sp>
        <p:nvSpPr>
          <p:cNvPr id="6" name="Rectángulo 5">
            <a:extLst>
              <a:ext uri="{FF2B5EF4-FFF2-40B4-BE49-F238E27FC236}">
                <a16:creationId xmlns:a16="http://schemas.microsoft.com/office/drawing/2014/main" id="{DE707AE4-9C87-5915-398B-74BDEE9FA9EE}"/>
              </a:ext>
            </a:extLst>
          </p:cNvPr>
          <p:cNvSpPr/>
          <p:nvPr/>
        </p:nvSpPr>
        <p:spPr>
          <a:xfrm>
            <a:off x="187771" y="516774"/>
            <a:ext cx="10210800" cy="523220"/>
          </a:xfrm>
          <a:prstGeom prst="rect">
            <a:avLst/>
          </a:prstGeom>
        </p:spPr>
        <p:txBody>
          <a:bodyPr wrap="square">
            <a:spAutoFit/>
          </a:bodyPr>
          <a:lstStyle/>
          <a:p>
            <a:pPr lvl="1">
              <a:buClr>
                <a:srgbClr val="C00000"/>
              </a:buClr>
              <a:buSzPts val="1100"/>
              <a:tabLst>
                <a:tab pos="753110" algn="l"/>
                <a:tab pos="753745" algn="l"/>
              </a:tabLst>
            </a:pPr>
            <a:r>
              <a:rPr lang="ro-RO" sz="2800" b="1" spc="-5" dirty="0">
                <a:solidFill>
                  <a:schemeClr val="accent2">
                    <a:lumMod val="75000"/>
                  </a:schemeClr>
                </a:solidFill>
                <a:latin typeface="+mj-lt"/>
                <a:ea typeface="Arial" panose="020B0604020202020204" pitchFamily="34" charset="0"/>
              </a:rPr>
              <a:t>III.1. Professional </a:t>
            </a:r>
            <a:r>
              <a:rPr lang="ro-RO" sz="2800" b="1" spc="-5" dirty="0" err="1">
                <a:solidFill>
                  <a:schemeClr val="accent2">
                    <a:lumMod val="75000"/>
                  </a:schemeClr>
                </a:solidFill>
                <a:latin typeface="+mj-lt"/>
                <a:ea typeface="Arial" panose="020B0604020202020204" pitchFamily="34" charset="0"/>
              </a:rPr>
              <a:t>induction</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programs</a:t>
            </a:r>
            <a:r>
              <a:rPr lang="ro-RO" sz="2800" b="1" spc="-5" dirty="0">
                <a:solidFill>
                  <a:schemeClr val="accent2">
                    <a:lumMod val="75000"/>
                  </a:schemeClr>
                </a:solidFill>
                <a:latin typeface="+mj-lt"/>
                <a:ea typeface="Arial" panose="020B0604020202020204" pitchFamily="34" charset="0"/>
              </a:rPr>
              <a:t> (PIP) in Europe</a:t>
            </a:r>
            <a:endParaRPr lang="es-ES" sz="2800" b="1" spc="-5" dirty="0">
              <a:solidFill>
                <a:schemeClr val="accent2">
                  <a:lumMod val="75000"/>
                </a:schemeClr>
              </a:solidFill>
              <a:latin typeface="+mj-lt"/>
              <a:ea typeface="Arial" panose="020B0604020202020204" pitchFamily="34" charset="0"/>
            </a:endParaRPr>
          </a:p>
        </p:txBody>
      </p:sp>
    </p:spTree>
    <p:extLst>
      <p:ext uri="{BB962C8B-B14F-4D97-AF65-F5344CB8AC3E}">
        <p14:creationId xmlns:p14="http://schemas.microsoft.com/office/powerpoint/2010/main" val="224922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0D1C267-E4D7-8F4C-9946-DE4CC7CDBF1D}"/>
              </a:ext>
            </a:extLst>
          </p:cNvPr>
          <p:cNvSpPr/>
          <p:nvPr/>
        </p:nvSpPr>
        <p:spPr>
          <a:xfrm>
            <a:off x="983760" y="121060"/>
            <a:ext cx="11249639" cy="369332"/>
          </a:xfrm>
          <a:prstGeom prst="rect">
            <a:avLst/>
          </a:prstGeom>
        </p:spPr>
        <p:txBody>
          <a:bodyPr wrap="square">
            <a:spAutoFit/>
          </a:bodyPr>
          <a:lstStyle/>
          <a:p>
            <a:r>
              <a:rPr lang="es-ES_tradnl" dirty="0">
                <a:solidFill>
                  <a:srgbClr val="C00000"/>
                </a:solidFill>
              </a:rPr>
              <a:t> </a:t>
            </a:r>
            <a:endParaRPr lang="es-ES" dirty="0">
              <a:solidFill>
                <a:srgbClr val="C00000"/>
              </a:solidFill>
            </a:endParaRPr>
          </a:p>
        </p:txBody>
      </p:sp>
      <p:sp>
        <p:nvSpPr>
          <p:cNvPr id="2" name="Marcador de número de diapositiva 1">
            <a:extLst>
              <a:ext uri="{FF2B5EF4-FFF2-40B4-BE49-F238E27FC236}">
                <a16:creationId xmlns:a16="http://schemas.microsoft.com/office/drawing/2014/main" id="{FD5C6808-21F3-9246-AF2B-2AA76FFEBA4B}"/>
              </a:ext>
            </a:extLst>
          </p:cNvPr>
          <p:cNvSpPr>
            <a:spLocks noGrp="1"/>
          </p:cNvSpPr>
          <p:nvPr>
            <p:ph type="sldNum" sz="quarter" idx="12"/>
          </p:nvPr>
        </p:nvSpPr>
        <p:spPr/>
        <p:txBody>
          <a:bodyPr/>
          <a:lstStyle/>
          <a:p>
            <a:fld id="{54D1873A-6485-DF42-858B-AE96D2712C0D}" type="slidenum">
              <a:rPr lang="es-ES" smtClean="0"/>
              <a:t>8</a:t>
            </a:fld>
            <a:endParaRPr lang="es-ES"/>
          </a:p>
        </p:txBody>
      </p:sp>
      <p:pic>
        <p:nvPicPr>
          <p:cNvPr id="4" name="Imagen 3">
            <a:extLst>
              <a:ext uri="{FF2B5EF4-FFF2-40B4-BE49-F238E27FC236}">
                <a16:creationId xmlns:a16="http://schemas.microsoft.com/office/drawing/2014/main" id="{CCF12990-B091-A54B-BF7E-13A1C738B756}"/>
              </a:ext>
            </a:extLst>
          </p:cNvPr>
          <p:cNvPicPr>
            <a:picLocks noChangeAspect="1"/>
          </p:cNvPicPr>
          <p:nvPr/>
        </p:nvPicPr>
        <p:blipFill rotWithShape="1">
          <a:blip r:embed="rId3"/>
          <a:srcRect t="14002"/>
          <a:stretch/>
        </p:blipFill>
        <p:spPr>
          <a:xfrm>
            <a:off x="1388181" y="1570829"/>
            <a:ext cx="8015316" cy="3982617"/>
          </a:xfrm>
          <a:prstGeom prst="rect">
            <a:avLst/>
          </a:prstGeom>
        </p:spPr>
      </p:pic>
      <p:sp>
        <p:nvSpPr>
          <p:cNvPr id="8" name="CuadroTexto 7">
            <a:extLst>
              <a:ext uri="{FF2B5EF4-FFF2-40B4-BE49-F238E27FC236}">
                <a16:creationId xmlns:a16="http://schemas.microsoft.com/office/drawing/2014/main" id="{AB3E0C55-4455-6A47-BE2C-72771B449C95}"/>
              </a:ext>
            </a:extLst>
          </p:cNvPr>
          <p:cNvSpPr txBox="1"/>
          <p:nvPr/>
        </p:nvSpPr>
        <p:spPr>
          <a:xfrm>
            <a:off x="618138" y="5813610"/>
            <a:ext cx="11573862" cy="923330"/>
          </a:xfrm>
          <a:prstGeom prst="rect">
            <a:avLst/>
          </a:prstGeom>
          <a:noFill/>
        </p:spPr>
        <p:txBody>
          <a:bodyPr wrap="square">
            <a:spAutoFit/>
          </a:bodyPr>
          <a:lstStyle/>
          <a:p>
            <a:r>
              <a:rPr lang="es-ES" dirty="0" err="1"/>
              <a:t>Analyzes</a:t>
            </a:r>
            <a:r>
              <a:rPr lang="es-ES" dirty="0"/>
              <a:t> 32 </a:t>
            </a:r>
            <a:r>
              <a:rPr lang="es-ES" dirty="0" err="1"/>
              <a:t>educational</a:t>
            </a:r>
            <a:r>
              <a:rPr lang="es-ES" dirty="0"/>
              <a:t> </a:t>
            </a:r>
            <a:r>
              <a:rPr lang="es-ES" dirty="0" err="1"/>
              <a:t>systems</a:t>
            </a:r>
            <a:r>
              <a:rPr lang="es-ES" dirty="0"/>
              <a:t>. </a:t>
            </a:r>
            <a:r>
              <a:rPr lang="es-ES" dirty="0" err="1"/>
              <a:t>Includes</a:t>
            </a:r>
            <a:r>
              <a:rPr lang="es-ES" dirty="0"/>
              <a:t> </a:t>
            </a:r>
            <a:r>
              <a:rPr lang="es-ES" dirty="0" err="1"/>
              <a:t>all</a:t>
            </a:r>
            <a:r>
              <a:rPr lang="es-ES" dirty="0"/>
              <a:t> </a:t>
            </a:r>
            <a:r>
              <a:rPr lang="es-ES" dirty="0" err="1"/>
              <a:t>European</a:t>
            </a:r>
            <a:r>
              <a:rPr lang="es-ES" dirty="0"/>
              <a:t> </a:t>
            </a:r>
            <a:r>
              <a:rPr lang="es-ES" dirty="0" err="1"/>
              <a:t>Union</a:t>
            </a:r>
            <a:r>
              <a:rPr lang="es-ES" dirty="0"/>
              <a:t> </a:t>
            </a:r>
            <a:r>
              <a:rPr lang="es-ES" dirty="0" err="1"/>
              <a:t>countries</a:t>
            </a:r>
            <a:r>
              <a:rPr lang="es-ES" dirty="0"/>
              <a:t>, as </a:t>
            </a:r>
            <a:r>
              <a:rPr lang="es-ES" dirty="0" err="1"/>
              <a:t>well</a:t>
            </a:r>
            <a:r>
              <a:rPr lang="es-ES" dirty="0"/>
              <a:t> as Albania, Bosnia and Herzegovina, </a:t>
            </a:r>
            <a:r>
              <a:rPr lang="es-ES" dirty="0" err="1"/>
              <a:t>the</a:t>
            </a:r>
            <a:r>
              <a:rPr lang="es-ES" dirty="0"/>
              <a:t> </a:t>
            </a:r>
            <a:r>
              <a:rPr lang="es-ES" dirty="0" err="1"/>
              <a:t>former</a:t>
            </a:r>
            <a:r>
              <a:rPr lang="es-ES" dirty="0"/>
              <a:t> </a:t>
            </a:r>
            <a:r>
              <a:rPr lang="es-ES" dirty="0" err="1"/>
              <a:t>Yugoslav</a:t>
            </a:r>
            <a:r>
              <a:rPr lang="es-ES" dirty="0"/>
              <a:t> </a:t>
            </a:r>
            <a:r>
              <a:rPr lang="es-ES" dirty="0" err="1"/>
              <a:t>Republic</a:t>
            </a:r>
            <a:r>
              <a:rPr lang="es-ES" dirty="0"/>
              <a:t> of Macedonia, </a:t>
            </a:r>
            <a:r>
              <a:rPr lang="es-ES" dirty="0" err="1"/>
              <a:t>Switzerland</a:t>
            </a:r>
            <a:r>
              <a:rPr lang="es-ES" dirty="0"/>
              <a:t>, </a:t>
            </a:r>
            <a:r>
              <a:rPr lang="es-ES" dirty="0" err="1"/>
              <a:t>Iceland</a:t>
            </a:r>
            <a:r>
              <a:rPr lang="es-ES" dirty="0"/>
              <a:t>, Liechtenstein, Montenegro, </a:t>
            </a:r>
            <a:r>
              <a:rPr lang="es-ES" dirty="0" err="1"/>
              <a:t>Norway</a:t>
            </a:r>
            <a:r>
              <a:rPr lang="es-ES" dirty="0"/>
              <a:t>, Serbia and </a:t>
            </a:r>
            <a:r>
              <a:rPr lang="es-ES" dirty="0" err="1"/>
              <a:t>Turkey</a:t>
            </a:r>
            <a:r>
              <a:rPr lang="es-ES" dirty="0"/>
              <a:t>. </a:t>
            </a:r>
          </a:p>
        </p:txBody>
      </p:sp>
      <p:sp>
        <p:nvSpPr>
          <p:cNvPr id="3" name="Rectángulo 2">
            <a:extLst>
              <a:ext uri="{FF2B5EF4-FFF2-40B4-BE49-F238E27FC236}">
                <a16:creationId xmlns:a16="http://schemas.microsoft.com/office/drawing/2014/main" id="{B16505A9-6BD7-498F-510F-9E1C83FE8DFA}"/>
              </a:ext>
            </a:extLst>
          </p:cNvPr>
          <p:cNvSpPr/>
          <p:nvPr/>
        </p:nvSpPr>
        <p:spPr>
          <a:xfrm>
            <a:off x="290439" y="655917"/>
            <a:ext cx="10210800" cy="523220"/>
          </a:xfrm>
          <a:prstGeom prst="rect">
            <a:avLst/>
          </a:prstGeom>
        </p:spPr>
        <p:txBody>
          <a:bodyPr wrap="square">
            <a:spAutoFit/>
          </a:bodyPr>
          <a:lstStyle/>
          <a:p>
            <a:pPr lvl="1">
              <a:buClr>
                <a:srgbClr val="C00000"/>
              </a:buClr>
              <a:buSzPts val="1100"/>
              <a:tabLst>
                <a:tab pos="753110" algn="l"/>
                <a:tab pos="753745" algn="l"/>
              </a:tabLst>
            </a:pPr>
            <a:r>
              <a:rPr lang="ro-RO" sz="2800" b="1" spc="-5" dirty="0">
                <a:solidFill>
                  <a:schemeClr val="accent2">
                    <a:lumMod val="75000"/>
                  </a:schemeClr>
                </a:solidFill>
                <a:latin typeface="+mj-lt"/>
                <a:ea typeface="Arial" panose="020B0604020202020204" pitchFamily="34" charset="0"/>
              </a:rPr>
              <a:t>III.1. Professional </a:t>
            </a:r>
            <a:r>
              <a:rPr lang="ro-RO" sz="2800" b="1" spc="-5" dirty="0" err="1">
                <a:solidFill>
                  <a:schemeClr val="accent2">
                    <a:lumMod val="75000"/>
                  </a:schemeClr>
                </a:solidFill>
                <a:latin typeface="+mj-lt"/>
                <a:ea typeface="Arial" panose="020B0604020202020204" pitchFamily="34" charset="0"/>
              </a:rPr>
              <a:t>induction</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programs</a:t>
            </a:r>
            <a:r>
              <a:rPr lang="ro-RO" sz="2800" b="1" spc="-5" dirty="0">
                <a:solidFill>
                  <a:schemeClr val="accent2">
                    <a:lumMod val="75000"/>
                  </a:schemeClr>
                </a:solidFill>
                <a:latin typeface="+mj-lt"/>
                <a:ea typeface="Arial" panose="020B0604020202020204" pitchFamily="34" charset="0"/>
              </a:rPr>
              <a:t> (PIP) in Europe</a:t>
            </a:r>
            <a:endParaRPr lang="es-ES" sz="2800" b="1" spc="-5" dirty="0">
              <a:solidFill>
                <a:schemeClr val="accent2">
                  <a:lumMod val="75000"/>
                </a:schemeClr>
              </a:solidFill>
              <a:latin typeface="+mj-lt"/>
              <a:ea typeface="Arial" panose="020B0604020202020204" pitchFamily="34" charset="0"/>
            </a:endParaRPr>
          </a:p>
        </p:txBody>
      </p:sp>
    </p:spTree>
    <p:extLst>
      <p:ext uri="{BB962C8B-B14F-4D97-AF65-F5344CB8AC3E}">
        <p14:creationId xmlns:p14="http://schemas.microsoft.com/office/powerpoint/2010/main" val="107366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1C1E8BA2-663B-FD42-8494-9583B041B72C}"/>
              </a:ext>
            </a:extLst>
          </p:cNvPr>
          <p:cNvSpPr>
            <a:spLocks noGrp="1"/>
          </p:cNvSpPr>
          <p:nvPr>
            <p:ph type="sldNum" sz="quarter" idx="12"/>
          </p:nvPr>
        </p:nvSpPr>
        <p:spPr/>
        <p:txBody>
          <a:bodyPr/>
          <a:lstStyle/>
          <a:p>
            <a:fld id="{54D1873A-6485-DF42-858B-AE96D2712C0D}" type="slidenum">
              <a:rPr lang="es-ES" smtClean="0"/>
              <a:t>9</a:t>
            </a:fld>
            <a:endParaRPr lang="es-ES"/>
          </a:p>
        </p:txBody>
      </p:sp>
      <p:pic>
        <p:nvPicPr>
          <p:cNvPr id="2" name="Imagen 1">
            <a:extLst>
              <a:ext uri="{FF2B5EF4-FFF2-40B4-BE49-F238E27FC236}">
                <a16:creationId xmlns:a16="http://schemas.microsoft.com/office/drawing/2014/main" id="{862BF2D8-8559-E64E-B166-D89F40CE88BA}"/>
              </a:ext>
            </a:extLst>
          </p:cNvPr>
          <p:cNvPicPr>
            <a:picLocks noChangeAspect="1"/>
          </p:cNvPicPr>
          <p:nvPr/>
        </p:nvPicPr>
        <p:blipFill>
          <a:blip r:embed="rId3"/>
          <a:stretch>
            <a:fillRect/>
          </a:stretch>
        </p:blipFill>
        <p:spPr>
          <a:xfrm>
            <a:off x="1847508" y="1397771"/>
            <a:ext cx="8140290" cy="5156200"/>
          </a:xfrm>
          <a:prstGeom prst="rect">
            <a:avLst/>
          </a:prstGeom>
        </p:spPr>
      </p:pic>
      <p:sp>
        <p:nvSpPr>
          <p:cNvPr id="3" name="Rectángulo 2">
            <a:extLst>
              <a:ext uri="{FF2B5EF4-FFF2-40B4-BE49-F238E27FC236}">
                <a16:creationId xmlns:a16="http://schemas.microsoft.com/office/drawing/2014/main" id="{23D5744C-70B0-1FF3-4246-45264A5399BC}"/>
              </a:ext>
            </a:extLst>
          </p:cNvPr>
          <p:cNvSpPr/>
          <p:nvPr/>
        </p:nvSpPr>
        <p:spPr>
          <a:xfrm>
            <a:off x="281474" y="705273"/>
            <a:ext cx="10210800" cy="1384995"/>
          </a:xfrm>
          <a:prstGeom prst="rect">
            <a:avLst/>
          </a:prstGeom>
        </p:spPr>
        <p:txBody>
          <a:bodyPr wrap="square">
            <a:spAutoFit/>
          </a:bodyPr>
          <a:lstStyle/>
          <a:p>
            <a:pPr lvl="1">
              <a:buClr>
                <a:srgbClr val="C00000"/>
              </a:buClr>
              <a:buSzPts val="1100"/>
              <a:tabLst>
                <a:tab pos="753110" algn="l"/>
                <a:tab pos="753745" algn="l"/>
              </a:tabLst>
            </a:pPr>
            <a:r>
              <a:rPr lang="ro-RO" sz="2800" b="1" spc="-5" dirty="0">
                <a:solidFill>
                  <a:schemeClr val="accent2">
                    <a:lumMod val="75000"/>
                  </a:schemeClr>
                </a:solidFill>
                <a:latin typeface="+mj-lt"/>
                <a:ea typeface="Arial" panose="020B0604020202020204" pitchFamily="34" charset="0"/>
              </a:rPr>
              <a:t>III.1. Professional </a:t>
            </a:r>
            <a:r>
              <a:rPr lang="ro-RO" sz="2800" b="1" spc="-5" dirty="0" err="1">
                <a:solidFill>
                  <a:schemeClr val="accent2">
                    <a:lumMod val="75000"/>
                  </a:schemeClr>
                </a:solidFill>
                <a:latin typeface="+mj-lt"/>
                <a:ea typeface="Arial" panose="020B0604020202020204" pitchFamily="34" charset="0"/>
              </a:rPr>
              <a:t>induction</a:t>
            </a:r>
            <a:r>
              <a:rPr lang="ro-RO" sz="2800" b="1" spc="-5" dirty="0">
                <a:solidFill>
                  <a:schemeClr val="accent2">
                    <a:lumMod val="75000"/>
                  </a:schemeClr>
                </a:solidFill>
                <a:latin typeface="+mj-lt"/>
                <a:ea typeface="Arial" panose="020B0604020202020204" pitchFamily="34" charset="0"/>
              </a:rPr>
              <a:t> </a:t>
            </a:r>
            <a:r>
              <a:rPr lang="ro-RO" sz="2800" b="1" spc="-5" dirty="0" err="1">
                <a:solidFill>
                  <a:schemeClr val="accent2">
                    <a:lumMod val="75000"/>
                  </a:schemeClr>
                </a:solidFill>
                <a:latin typeface="+mj-lt"/>
                <a:ea typeface="Arial" panose="020B0604020202020204" pitchFamily="34" charset="0"/>
              </a:rPr>
              <a:t>programs</a:t>
            </a:r>
            <a:r>
              <a:rPr lang="ro-RO" sz="2800" b="1" spc="-5" dirty="0">
                <a:solidFill>
                  <a:schemeClr val="accent2">
                    <a:lumMod val="75000"/>
                  </a:schemeClr>
                </a:solidFill>
                <a:latin typeface="+mj-lt"/>
                <a:ea typeface="Arial" panose="020B0604020202020204" pitchFamily="34" charset="0"/>
              </a:rPr>
              <a:t> (PIP) in Europe </a:t>
            </a:r>
            <a:r>
              <a:rPr lang="es-ES_tradnl" sz="2800" b="1" dirty="0">
                <a:solidFill>
                  <a:schemeClr val="accent2">
                    <a:lumMod val="75000"/>
                  </a:schemeClr>
                </a:solidFill>
                <a:latin typeface="ArialNarrow" panose="020B0606020202030204" pitchFamily="34" charset="0"/>
                <a:ea typeface="Times New Roman" panose="02020603050405020304" pitchFamily="18" charset="0"/>
                <a:cs typeface="Times New Roman" panose="02020603050405020304" pitchFamily="18" charset="0"/>
              </a:rPr>
              <a:t>(CINE 1-3).</a:t>
            </a:r>
            <a:endParaRPr lang="es-ES" sz="2800" dirty="0">
              <a:solidFill>
                <a:schemeClr val="accent2">
                  <a:lumMod val="75000"/>
                </a:schemeClr>
              </a:solidFill>
            </a:endParaRPr>
          </a:p>
          <a:p>
            <a:pPr lvl="1">
              <a:buClr>
                <a:srgbClr val="C00000"/>
              </a:buClr>
              <a:buSzPts val="1100"/>
              <a:tabLst>
                <a:tab pos="753110" algn="l"/>
                <a:tab pos="753745" algn="l"/>
              </a:tabLst>
            </a:pPr>
            <a:endParaRPr lang="es-ES" sz="2800" b="1" spc="-5" dirty="0">
              <a:solidFill>
                <a:schemeClr val="accent2">
                  <a:lumMod val="75000"/>
                </a:schemeClr>
              </a:solidFill>
              <a:latin typeface="+mj-lt"/>
              <a:ea typeface="Arial" panose="020B0604020202020204" pitchFamily="34" charset="0"/>
            </a:endParaRPr>
          </a:p>
        </p:txBody>
      </p:sp>
    </p:spTree>
    <p:extLst>
      <p:ext uri="{BB962C8B-B14F-4D97-AF65-F5344CB8AC3E}">
        <p14:creationId xmlns:p14="http://schemas.microsoft.com/office/powerpoint/2010/main" val="202126883"/>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{B35BB0EF-D231-7944-B192-BA7C16785BAC}tf10001060</Template>
  <TotalTime>13228</TotalTime>
  <Words>2046</Words>
  <Application>Microsoft Macintosh PowerPoint</Application>
  <PresentationFormat>Panorámica</PresentationFormat>
  <Paragraphs>292</Paragraphs>
  <Slides>24</Slides>
  <Notes>4</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24</vt:i4>
      </vt:variant>
    </vt:vector>
  </HeadingPairs>
  <TitlesOfParts>
    <vt:vector size="38" baseType="lpstr">
      <vt:lpstr>-apple-system</vt:lpstr>
      <vt:lpstr>Abadi</vt:lpstr>
      <vt:lpstr>ADLaM Display</vt:lpstr>
      <vt:lpstr>Aharoni</vt:lpstr>
      <vt:lpstr>Amasis MT Pro Black</vt:lpstr>
      <vt:lpstr>Arial</vt:lpstr>
      <vt:lpstr>ArialNarrow</vt:lpstr>
      <vt:lpstr>Calibri</vt:lpstr>
      <vt:lpstr>Cavolini</vt:lpstr>
      <vt:lpstr>Times New Roman</vt:lpstr>
      <vt:lpstr>Trebuchet MS</vt:lpstr>
      <vt:lpstr>Wingdings</vt:lpstr>
      <vt:lpstr>Wingdings 3</vt:lpstr>
      <vt:lpstr>Faceta</vt:lpstr>
      <vt:lpstr>Presentación de PowerPoint</vt:lpstr>
      <vt:lpstr>Presentación de PowerPoint</vt:lpstr>
      <vt:lpstr>I. Theoretical framework: Career induction programmes in Europe </vt:lpstr>
      <vt:lpstr>II. Aims and Method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 CASE STUDY EDUCATIONAL AND PSYCHOPEDAGOGICAL GUIDANCE and COUNSELING TEAM  (EOEP LEÓN2)</vt:lpstr>
      <vt:lpstr> IV.1. Contextualisation CASTILE AND LEON DEPARTAMENT OF EDUCATION  Legal Regulations: Decreto 5/2018, Educational, Vocational and Professional Guidance Model     </vt:lpstr>
      <vt:lpstr>  IV.1. Contextualisation: DIFFERENCES IN THE MENTORING </vt:lpstr>
      <vt:lpstr> IV.1. Contextualisation: FUNCTIONS OF THE GUIDANCE TEACHER  Primary school                    greater emphasis on education Secondary school                to include vocational and professional attention It requires: Knowledge and actions of a complex and specific nature to help educational centers offer a personalized and quality education to achieve the integral development of all students. An ambitious goal that implies knowing:  What to do? different tasks depending on the time of the course). PLANNING  How to do? to know and handle techniques and instruments. </vt:lpstr>
      <vt:lpstr>Presentación de PowerPoint</vt:lpstr>
      <vt:lpstr>AREAS OF ACTION ICT</vt:lpstr>
      <vt:lpstr>IV.2. SWOT ANALYSIS NOVICE – BEGINNING TEACHERS</vt:lpstr>
      <vt:lpstr>IV.2. SWOT ANALYSIS  TUTORING TEACHERS</vt:lpstr>
      <vt:lpstr>V. CONCLUSIONS</vt:lpstr>
      <vt:lpstr>V. Proposals for improvement: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 Eva Valle Flórez</dc:creator>
  <cp:lastModifiedBy>Rosa Eva Valle Flórez</cp:lastModifiedBy>
  <cp:revision>102</cp:revision>
  <cp:lastPrinted>2021-08-04T20:30:09Z</cp:lastPrinted>
  <dcterms:created xsi:type="dcterms:W3CDTF">2021-07-21T08:23:13Z</dcterms:created>
  <dcterms:modified xsi:type="dcterms:W3CDTF">2023-11-08T13:28:34Z</dcterms:modified>
</cp:coreProperties>
</file>